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</p:sldMasterIdLst>
  <p:notesMasterIdLst>
    <p:notesMasterId r:id="rId41"/>
  </p:notesMasterIdLst>
  <p:sldIdLst>
    <p:sldId id="256" r:id="rId5"/>
    <p:sldId id="315" r:id="rId6"/>
    <p:sldId id="259" r:id="rId7"/>
    <p:sldId id="258" r:id="rId8"/>
    <p:sldId id="278" r:id="rId9"/>
    <p:sldId id="319" r:id="rId10"/>
    <p:sldId id="332" r:id="rId11"/>
    <p:sldId id="333" r:id="rId12"/>
    <p:sldId id="334" r:id="rId13"/>
    <p:sldId id="335" r:id="rId14"/>
    <p:sldId id="336" r:id="rId15"/>
    <p:sldId id="337" r:id="rId16"/>
    <p:sldId id="318" r:id="rId17"/>
    <p:sldId id="302" r:id="rId18"/>
    <p:sldId id="320" r:id="rId19"/>
    <p:sldId id="345" r:id="rId20"/>
    <p:sldId id="346" r:id="rId21"/>
    <p:sldId id="347" r:id="rId22"/>
    <p:sldId id="338" r:id="rId23"/>
    <p:sldId id="339" r:id="rId24"/>
    <p:sldId id="340" r:id="rId25"/>
    <p:sldId id="341" r:id="rId26"/>
    <p:sldId id="343" r:id="rId27"/>
    <p:sldId id="344" r:id="rId28"/>
    <p:sldId id="321" r:id="rId29"/>
    <p:sldId id="322" r:id="rId30"/>
    <p:sldId id="324" r:id="rId31"/>
    <p:sldId id="325" r:id="rId32"/>
    <p:sldId id="326" r:id="rId33"/>
    <p:sldId id="331" r:id="rId34"/>
    <p:sldId id="323" r:id="rId35"/>
    <p:sldId id="330" r:id="rId36"/>
    <p:sldId id="327" r:id="rId37"/>
    <p:sldId id="329" r:id="rId38"/>
    <p:sldId id="272" r:id="rId39"/>
    <p:sldId id="271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C0A4F3DE-E828-4EBC-9FE2-9E8FCE1BC531}">
          <p14:sldIdLst>
            <p14:sldId id="256"/>
            <p14:sldId id="315"/>
            <p14:sldId id="259"/>
            <p14:sldId id="258"/>
            <p14:sldId id="278"/>
          </p14:sldIdLst>
        </p14:section>
        <p14:section name="Produktübersicht" id="{F9FCEF5B-4E9D-4132-854C-5D8DDE9ABF73}">
          <p14:sldIdLst>
            <p14:sldId id="319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Architekturübersicht" id="{80851FF3-9617-4391-94FA-C0822094AAFB}">
          <p14:sldIdLst>
            <p14:sldId id="318"/>
            <p14:sldId id="302"/>
            <p14:sldId id="320"/>
            <p14:sldId id="345"/>
            <p14:sldId id="346"/>
            <p14:sldId id="347"/>
          </p14:sldIdLst>
        </p14:section>
        <p14:section name="Testen" id="{9C8DF8DE-1495-4AC1-BE1C-1249C3F3A196}">
          <p14:sldIdLst>
            <p14:sldId id="338"/>
            <p14:sldId id="339"/>
            <p14:sldId id="340"/>
            <p14:sldId id="341"/>
            <p14:sldId id="343"/>
            <p14:sldId id="344"/>
          </p14:sldIdLst>
        </p14:section>
        <p14:section name="Live Demo" id="{9AD2B2B1-DBFF-4C6D-BF45-E5E0AE3EE6BD}">
          <p14:sldIdLst>
            <p14:sldId id="321"/>
            <p14:sldId id="322"/>
            <p14:sldId id="324"/>
            <p14:sldId id="325"/>
            <p14:sldId id="326"/>
            <p14:sldId id="331"/>
          </p14:sldIdLst>
        </p14:section>
        <p14:section name="Fazit und Ausblick" id="{BE1D741A-9106-40E3-864D-EADB866A7DC5}">
          <p14:sldIdLst>
            <p14:sldId id="323"/>
            <p14:sldId id="330"/>
            <p14:sldId id="327"/>
            <p14:sldId id="329"/>
          </p14:sldIdLst>
        </p14:section>
        <p14:section name="Abschluss" id="{7F760D4F-1B14-4F75-9352-13661342FCD0}">
          <p14:sldIdLst>
            <p14:sldId id="272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779"/>
    <a:srgbClr val="5C6971"/>
    <a:srgbClr val="E2001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4239C-84DE-4715-90C4-C3447BE046C5}" v="368" dt="2023-05-17T19:32:07.979"/>
    <p1510:client id="{5FF6C4B4-368C-E888-B928-CE086139DC45}" v="56" dt="2023-05-17T09:02:16.131"/>
    <p1510:client id="{8304D04E-8E8E-45EF-8F66-BB8AA7D82A57}" v="130" dt="2023-05-17T12:34:37.847"/>
    <p1510:client id="{E98D4C96-867F-0BDE-294E-EA6ACFCA6563}" v="267" vWet="268" dt="2023-05-17T19:21:34.2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-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ge Mika (inf21059)" userId="b72fb757-da45-4cdd-a4da-0dff0dd0a39e" providerId="ADAL" clId="{9B6E0712-3CB4-8A47-88DB-FDCA42708174}"/>
    <pc:docChg chg="modSld">
      <pc:chgData name="Kuge Mika (inf21059)" userId="b72fb757-da45-4cdd-a4da-0dff0dd0a39e" providerId="ADAL" clId="{9B6E0712-3CB4-8A47-88DB-FDCA42708174}" dt="2022-11-03T07:20:06.115" v="0" actId="20577"/>
      <pc:docMkLst>
        <pc:docMk/>
      </pc:docMkLst>
      <pc:sldChg chg="modSp">
        <pc:chgData name="Kuge Mika (inf21059)" userId="b72fb757-da45-4cdd-a4da-0dff0dd0a39e" providerId="ADAL" clId="{9B6E0712-3CB4-8A47-88DB-FDCA42708174}" dt="2022-11-03T07:20:06.115" v="0" actId="20577"/>
        <pc:sldMkLst>
          <pc:docMk/>
          <pc:sldMk cId="3100747578" sldId="267"/>
        </pc:sldMkLst>
        <pc:spChg chg="mod">
          <ac:chgData name="Kuge Mika (inf21059)" userId="b72fb757-da45-4cdd-a4da-0dff0dd0a39e" providerId="ADAL" clId="{9B6E0712-3CB4-8A47-88DB-FDCA42708174}" dt="2022-11-03T07:20:06.115" v="0" actId="20577"/>
          <ac:spMkLst>
            <pc:docMk/>
            <pc:sldMk cId="3100747578" sldId="267"/>
            <ac:spMk id="4" creationId="{D7766F18-01D2-7F1C-384B-1AFCFF9C3611}"/>
          </ac:spMkLst>
        </pc:spChg>
      </pc:sldChg>
    </pc:docChg>
  </pc:docChgLst>
  <pc:docChgLst>
    <pc:chgData name="Ahlemeyer Janin (inf21006)" userId="S::inf21006@lehre.dhbw-stuttgart.de::a99c6711-c888-4c12-9ed1-631d55c3ec40" providerId="AD" clId="Web-{D68639B2-5A0E-7130-CFFD-5898D6D3105C}"/>
    <pc:docChg chg="addSld delSld modSld sldOrd modSection">
      <pc:chgData name="Ahlemeyer Janin (inf21006)" userId="S::inf21006@lehre.dhbw-stuttgart.de::a99c6711-c888-4c12-9ed1-631d55c3ec40" providerId="AD" clId="Web-{D68639B2-5A0E-7130-CFFD-5898D6D3105C}" dt="2022-11-06T13:37:08.390" v="613" actId="1076"/>
      <pc:docMkLst>
        <pc:docMk/>
      </pc:docMkLst>
      <pc:sldChg chg="modSp del">
        <pc:chgData name="Ahlemeyer Janin (inf21006)" userId="S::inf21006@lehre.dhbw-stuttgart.de::a99c6711-c888-4c12-9ed1-631d55c3ec40" providerId="AD" clId="Web-{D68639B2-5A0E-7130-CFFD-5898D6D3105C}" dt="2022-11-06T13:35:31.060" v="603"/>
        <pc:sldMkLst>
          <pc:docMk/>
          <pc:sldMk cId="3973328887" sldId="290"/>
        </pc:sldMkLst>
        <pc:spChg chg="mod">
          <ac:chgData name="Ahlemeyer Janin (inf21006)" userId="S::inf21006@lehre.dhbw-stuttgart.de::a99c6711-c888-4c12-9ed1-631d55c3ec40" providerId="AD" clId="Web-{D68639B2-5A0E-7130-CFFD-5898D6D3105C}" dt="2022-11-06T13:33:30.338" v="574" actId="20577"/>
          <ac:spMkLst>
            <pc:docMk/>
            <pc:sldMk cId="3973328887" sldId="290"/>
            <ac:spMk id="3" creationId="{A6563EBF-ED48-8713-BACD-9FAE9B3C4686}"/>
          </ac:spMkLst>
        </pc:spChg>
      </pc:sldChg>
      <pc:sldChg chg="del">
        <pc:chgData name="Ahlemeyer Janin (inf21006)" userId="S::inf21006@lehre.dhbw-stuttgart.de::a99c6711-c888-4c12-9ed1-631d55c3ec40" providerId="AD" clId="Web-{D68639B2-5A0E-7130-CFFD-5898D6D3105C}" dt="2022-11-06T13:35:28.591" v="602"/>
        <pc:sldMkLst>
          <pc:docMk/>
          <pc:sldMk cId="2905840090" sldId="291"/>
        </pc:sldMkLst>
      </pc:sldChg>
      <pc:sldChg chg="del">
        <pc:chgData name="Ahlemeyer Janin (inf21006)" userId="S::inf21006@lehre.dhbw-stuttgart.de::a99c6711-c888-4c12-9ed1-631d55c3ec40" providerId="AD" clId="Web-{D68639B2-5A0E-7130-CFFD-5898D6D3105C}" dt="2022-11-06T13:35:45.154" v="607"/>
        <pc:sldMkLst>
          <pc:docMk/>
          <pc:sldMk cId="136960268" sldId="305"/>
        </pc:sldMkLst>
      </pc:sldChg>
      <pc:sldChg chg="del">
        <pc:chgData name="Ahlemeyer Janin (inf21006)" userId="S::inf21006@lehre.dhbw-stuttgart.de::a99c6711-c888-4c12-9ed1-631d55c3ec40" providerId="AD" clId="Web-{D68639B2-5A0E-7130-CFFD-5898D6D3105C}" dt="2022-11-06T13:35:33.794" v="604"/>
        <pc:sldMkLst>
          <pc:docMk/>
          <pc:sldMk cId="4227076518" sldId="306"/>
        </pc:sldMkLst>
      </pc:sldChg>
      <pc:sldChg chg="del">
        <pc:chgData name="Ahlemeyer Janin (inf21006)" userId="S::inf21006@lehre.dhbw-stuttgart.de::a99c6711-c888-4c12-9ed1-631d55c3ec40" providerId="AD" clId="Web-{D68639B2-5A0E-7130-CFFD-5898D6D3105C}" dt="2022-11-06T13:35:42.450" v="606"/>
        <pc:sldMkLst>
          <pc:docMk/>
          <pc:sldMk cId="237916038" sldId="307"/>
        </pc:sldMkLst>
      </pc:sldChg>
      <pc:sldChg chg="del">
        <pc:chgData name="Ahlemeyer Janin (inf21006)" userId="S::inf21006@lehre.dhbw-stuttgart.de::a99c6711-c888-4c12-9ed1-631d55c3ec40" providerId="AD" clId="Web-{D68639B2-5A0E-7130-CFFD-5898D6D3105C}" dt="2022-11-06T13:04:22.626" v="0"/>
        <pc:sldMkLst>
          <pc:docMk/>
          <pc:sldMk cId="1896888562" sldId="308"/>
        </pc:sldMkLst>
      </pc:sldChg>
      <pc:sldChg chg="del">
        <pc:chgData name="Ahlemeyer Janin (inf21006)" userId="S::inf21006@lehre.dhbw-stuttgart.de::a99c6711-c888-4c12-9ed1-631d55c3ec40" providerId="AD" clId="Web-{D68639B2-5A0E-7130-CFFD-5898D6D3105C}" dt="2022-11-06T13:35:38.997" v="605"/>
        <pc:sldMkLst>
          <pc:docMk/>
          <pc:sldMk cId="1039824057" sldId="309"/>
        </pc:sldMkLst>
      </pc:sldChg>
      <pc:sldChg chg="addSp delSp modSp add mod ord replId modClrScheme chgLayout">
        <pc:chgData name="Ahlemeyer Janin (inf21006)" userId="S::inf21006@lehre.dhbw-stuttgart.de::a99c6711-c888-4c12-9ed1-631d55c3ec40" providerId="AD" clId="Web-{D68639B2-5A0E-7130-CFFD-5898D6D3105C}" dt="2022-11-06T13:37:08.390" v="613" actId="1076"/>
        <pc:sldMkLst>
          <pc:docMk/>
          <pc:sldMk cId="433004268" sldId="310"/>
        </pc:sldMkLst>
        <pc:spChg chg="mod">
          <ac:chgData name="Ahlemeyer Janin (inf21006)" userId="S::inf21006@lehre.dhbw-stuttgart.de::a99c6711-c888-4c12-9ed1-631d55c3ec40" providerId="AD" clId="Web-{D68639B2-5A0E-7130-CFFD-5898D6D3105C}" dt="2022-11-06T13:04:46.721" v="11"/>
          <ac:spMkLst>
            <pc:docMk/>
            <pc:sldMk cId="433004268" sldId="310"/>
            <ac:spMk id="2" creationId="{0FDA636D-EDE7-0737-DDBA-7390CE4A6EA5}"/>
          </ac:spMkLst>
        </pc:spChg>
        <pc:spChg chg="add del mod">
          <ac:chgData name="Ahlemeyer Janin (inf21006)" userId="S::inf21006@lehre.dhbw-stuttgart.de::a99c6711-c888-4c12-9ed1-631d55c3ec40" providerId="AD" clId="Web-{D68639B2-5A0E-7130-CFFD-5898D6D3105C}" dt="2022-11-06T13:04:46.721" v="11"/>
          <ac:spMkLst>
            <pc:docMk/>
            <pc:sldMk cId="433004268" sldId="310"/>
            <ac:spMk id="3" creationId="{A6563EBF-ED48-8713-BACD-9FAE9B3C4686}"/>
          </ac:spMkLst>
        </pc:spChg>
        <pc:spChg chg="mod">
          <ac:chgData name="Ahlemeyer Janin (inf21006)" userId="S::inf21006@lehre.dhbw-stuttgart.de::a99c6711-c888-4c12-9ed1-631d55c3ec40" providerId="AD" clId="Web-{D68639B2-5A0E-7130-CFFD-5898D6D3105C}" dt="2022-11-06T13:04:46.721" v="11"/>
          <ac:spMkLst>
            <pc:docMk/>
            <pc:sldMk cId="433004268" sldId="310"/>
            <ac:spMk id="4" creationId="{304593D5-5F0B-213D-495C-606A8669A106}"/>
          </ac:spMkLst>
        </pc:spChg>
        <pc:spChg chg="mod">
          <ac:chgData name="Ahlemeyer Janin (inf21006)" userId="S::inf21006@lehre.dhbw-stuttgart.de::a99c6711-c888-4c12-9ed1-631d55c3ec40" providerId="AD" clId="Web-{D68639B2-5A0E-7130-CFFD-5898D6D3105C}" dt="2022-11-06T13:04:46.721" v="11"/>
          <ac:spMkLst>
            <pc:docMk/>
            <pc:sldMk cId="433004268" sldId="310"/>
            <ac:spMk id="5" creationId="{65246F94-CC7B-EB12-4D4D-5A85B09C3819}"/>
          </ac:spMkLst>
        </pc:spChg>
        <pc:spChg chg="add del mod">
          <ac:chgData name="Ahlemeyer Janin (inf21006)" userId="S::inf21006@lehre.dhbw-stuttgart.de::a99c6711-c888-4c12-9ed1-631d55c3ec40" providerId="AD" clId="Web-{D68639B2-5A0E-7130-CFFD-5898D6D3105C}" dt="2022-11-06T13:04:46.690" v="10"/>
          <ac:spMkLst>
            <pc:docMk/>
            <pc:sldMk cId="433004268" sldId="310"/>
            <ac:spMk id="11" creationId="{541B2DC1-ADAA-DDD8-50FD-F1BF41002D14}"/>
          </ac:spMkLst>
        </pc:spChg>
        <pc:spChg chg="add del mod">
          <ac:chgData name="Ahlemeyer Janin (inf21006)" userId="S::inf21006@lehre.dhbw-stuttgart.de::a99c6711-c888-4c12-9ed1-631d55c3ec40" providerId="AD" clId="Web-{D68639B2-5A0E-7130-CFFD-5898D6D3105C}" dt="2022-11-06T13:11:25.106" v="86"/>
          <ac:spMkLst>
            <pc:docMk/>
            <pc:sldMk cId="433004268" sldId="310"/>
            <ac:spMk id="81" creationId="{EE978679-2A6E-B929-1103-C1FA3C1481CC}"/>
          </ac:spMkLst>
        </pc:spChg>
        <pc:graphicFrameChg chg="add del">
          <ac:chgData name="Ahlemeyer Janin (inf21006)" userId="S::inf21006@lehre.dhbw-stuttgart.de::a99c6711-c888-4c12-9ed1-631d55c3ec40" providerId="AD" clId="Web-{D68639B2-5A0E-7130-CFFD-5898D6D3105C}" dt="2022-11-06T13:04:44.174" v="8"/>
          <ac:graphicFrameMkLst>
            <pc:docMk/>
            <pc:sldMk cId="433004268" sldId="310"/>
            <ac:graphicFrameMk id="7" creationId="{FD68AB09-1529-AB72-B4D2-20E521D2F81F}"/>
          </ac:graphicFrameMkLst>
        </pc:graphicFrameChg>
        <pc:graphicFrameChg chg="add del mod">
          <ac:chgData name="Ahlemeyer Janin (inf21006)" userId="S::inf21006@lehre.dhbw-stuttgart.de::a99c6711-c888-4c12-9ed1-631d55c3ec40" providerId="AD" clId="Web-{D68639B2-5A0E-7130-CFFD-5898D6D3105C}" dt="2022-11-06T13:04:46.690" v="10"/>
          <ac:graphicFrameMkLst>
            <pc:docMk/>
            <pc:sldMk cId="433004268" sldId="310"/>
            <ac:graphicFrameMk id="9" creationId="{FBEF156B-EC54-C736-2B9D-BFEAAF6CDC5B}"/>
          </ac:graphicFrameMkLst>
        </pc:graphicFrameChg>
        <pc:graphicFrameChg chg="add del modGraphic">
          <ac:chgData name="Ahlemeyer Janin (inf21006)" userId="S::inf21006@lehre.dhbw-stuttgart.de::a99c6711-c888-4c12-9ed1-631d55c3ec40" providerId="AD" clId="Web-{D68639B2-5A0E-7130-CFFD-5898D6D3105C}" dt="2022-11-06T13:11:22.950" v="85"/>
          <ac:graphicFrameMkLst>
            <pc:docMk/>
            <pc:sldMk cId="433004268" sldId="310"/>
            <ac:graphicFrameMk id="13" creationId="{FD68AB09-1529-AB72-B4D2-20E521D2F81F}"/>
          </ac:graphicFrameMkLst>
        </pc:graphicFrameChg>
        <pc:graphicFrameChg chg="add del mod ord modGraphic">
          <ac:chgData name="Ahlemeyer Janin (inf21006)" userId="S::inf21006@lehre.dhbw-stuttgart.de::a99c6711-c888-4c12-9ed1-631d55c3ec40" providerId="AD" clId="Web-{D68639B2-5A0E-7130-CFFD-5898D6D3105C}" dt="2022-11-06T13:35:06.153" v="601"/>
          <ac:graphicFrameMkLst>
            <pc:docMk/>
            <pc:sldMk cId="433004268" sldId="310"/>
            <ac:graphicFrameMk id="82" creationId="{B888602E-7739-2F3F-620B-E796CA858099}"/>
          </ac:graphicFrameMkLst>
        </pc:graphicFrameChg>
        <pc:picChg chg="add mod">
          <ac:chgData name="Ahlemeyer Janin (inf21006)" userId="S::inf21006@lehre.dhbw-stuttgart.de::a99c6711-c888-4c12-9ed1-631d55c3ec40" providerId="AD" clId="Web-{D68639B2-5A0E-7130-CFFD-5898D6D3105C}" dt="2022-11-06T13:34:26.574" v="587" actId="1076"/>
          <ac:picMkLst>
            <pc:docMk/>
            <pc:sldMk cId="433004268" sldId="310"/>
            <ac:picMk id="47" creationId="{D4A656D5-791B-863C-5F14-64A0A1849183}"/>
          </ac:picMkLst>
        </pc:picChg>
        <pc:picChg chg="add mod">
          <ac:chgData name="Ahlemeyer Janin (inf21006)" userId="S::inf21006@lehre.dhbw-stuttgart.de::a99c6711-c888-4c12-9ed1-631d55c3ec40" providerId="AD" clId="Web-{D68639B2-5A0E-7130-CFFD-5898D6D3105C}" dt="2022-11-06T13:34:26.574" v="588" actId="1076"/>
          <ac:picMkLst>
            <pc:docMk/>
            <pc:sldMk cId="433004268" sldId="310"/>
            <ac:picMk id="49" creationId="{787F47BF-C700-C140-AC08-DE54E0EA9CC6}"/>
          </ac:picMkLst>
        </pc:picChg>
        <pc:picChg chg="add mod">
          <ac:chgData name="Ahlemeyer Janin (inf21006)" userId="S::inf21006@lehre.dhbw-stuttgart.de::a99c6711-c888-4c12-9ed1-631d55c3ec40" providerId="AD" clId="Web-{D68639B2-5A0E-7130-CFFD-5898D6D3105C}" dt="2022-11-06T13:34:26.589" v="589" actId="1076"/>
          <ac:picMkLst>
            <pc:docMk/>
            <pc:sldMk cId="433004268" sldId="310"/>
            <ac:picMk id="51" creationId="{C2F0EC1B-FD73-DE19-DA84-DDA9553F4B93}"/>
          </ac:picMkLst>
        </pc:picChg>
        <pc:picChg chg="add del mod">
          <ac:chgData name="Ahlemeyer Janin (inf21006)" userId="S::inf21006@lehre.dhbw-stuttgart.de::a99c6711-c888-4c12-9ed1-631d55c3ec40" providerId="AD" clId="Web-{D68639B2-5A0E-7130-CFFD-5898D6D3105C}" dt="2022-11-06T13:17:29.053" v="243"/>
          <ac:picMkLst>
            <pc:docMk/>
            <pc:sldMk cId="433004268" sldId="310"/>
            <ac:picMk id="53" creationId="{F2219727-D0EB-2885-43C6-149798C939C3}"/>
          </ac:picMkLst>
        </pc:picChg>
        <pc:picChg chg="add mod">
          <ac:chgData name="Ahlemeyer Janin (inf21006)" userId="S::inf21006@lehre.dhbw-stuttgart.de::a99c6711-c888-4c12-9ed1-631d55c3ec40" providerId="AD" clId="Web-{D68639B2-5A0E-7130-CFFD-5898D6D3105C}" dt="2022-11-06T13:34:26.636" v="591" actId="1076"/>
          <ac:picMkLst>
            <pc:docMk/>
            <pc:sldMk cId="433004268" sldId="310"/>
            <ac:picMk id="110" creationId="{662C9C94-79D8-7517-5696-7E0C3CDF8138}"/>
          </ac:picMkLst>
        </pc:picChg>
        <pc:picChg chg="add mod">
          <ac:chgData name="Ahlemeyer Janin (inf21006)" userId="S::inf21006@lehre.dhbw-stuttgart.de::a99c6711-c888-4c12-9ed1-631d55c3ec40" providerId="AD" clId="Web-{D68639B2-5A0E-7130-CFFD-5898D6D3105C}" dt="2022-11-06T13:37:08.390" v="613" actId="1076"/>
          <ac:picMkLst>
            <pc:docMk/>
            <pc:sldMk cId="433004268" sldId="310"/>
            <ac:picMk id="111" creationId="{20DA267B-DE70-C7E5-7F74-7FF91376B11A}"/>
          </ac:picMkLst>
        </pc:picChg>
      </pc:sldChg>
      <pc:sldChg chg="addSp delSp modSp add replId">
        <pc:chgData name="Ahlemeyer Janin (inf21006)" userId="S::inf21006@lehre.dhbw-stuttgart.de::a99c6711-c888-4c12-9ed1-631d55c3ec40" providerId="AD" clId="Web-{D68639B2-5A0E-7130-CFFD-5898D6D3105C}" dt="2022-11-06T13:36:28.249" v="611"/>
        <pc:sldMkLst>
          <pc:docMk/>
          <pc:sldMk cId="3912617328" sldId="311"/>
        </pc:sldMkLst>
        <pc:spChg chg="add del">
          <ac:chgData name="Ahlemeyer Janin (inf21006)" userId="S::inf21006@lehre.dhbw-stuttgart.de::a99c6711-c888-4c12-9ed1-631d55c3ec40" providerId="AD" clId="Web-{D68639B2-5A0E-7130-CFFD-5898D6D3105C}" dt="2022-11-06T13:36:28.249" v="611"/>
          <ac:spMkLst>
            <pc:docMk/>
            <pc:sldMk cId="3912617328" sldId="311"/>
            <ac:spMk id="15" creationId="{8C04EEA6-C98D-4B6C-A6B8-DBB64D95DD92}"/>
          </ac:spMkLst>
        </pc:spChg>
        <pc:spChg chg="add del">
          <ac:chgData name="Ahlemeyer Janin (inf21006)" userId="S::inf21006@lehre.dhbw-stuttgart.de::a99c6711-c888-4c12-9ed1-631d55c3ec40" providerId="AD" clId="Web-{D68639B2-5A0E-7130-CFFD-5898D6D3105C}" dt="2022-11-06T13:36:25.733" v="610"/>
          <ac:spMkLst>
            <pc:docMk/>
            <pc:sldMk cId="3912617328" sldId="311"/>
            <ac:spMk id="16" creationId="{CEB91AC6-55EB-2766-6F00-80CDE5DAB23E}"/>
          </ac:spMkLst>
        </pc:spChg>
        <pc:graphicFrameChg chg="mod modGraphic">
          <ac:chgData name="Ahlemeyer Janin (inf21006)" userId="S::inf21006@lehre.dhbw-stuttgart.de::a99c6711-c888-4c12-9ed1-631d55c3ec40" providerId="AD" clId="Web-{D68639B2-5A0E-7130-CFFD-5898D6D3105C}" dt="2022-11-06T13:34:36.230" v="595" actId="1076"/>
          <ac:graphicFrameMkLst>
            <pc:docMk/>
            <pc:sldMk cId="3912617328" sldId="311"/>
            <ac:graphicFrameMk id="82" creationId="{B888602E-7739-2F3F-620B-E796CA858099}"/>
          </ac:graphicFrameMkLst>
        </pc:graphicFrameChg>
        <pc:picChg chg="add del mod">
          <ac:chgData name="Ahlemeyer Janin (inf21006)" userId="S::inf21006@lehre.dhbw-stuttgart.de::a99c6711-c888-4c12-9ed1-631d55c3ec40" providerId="AD" clId="Web-{D68639B2-5A0E-7130-CFFD-5898D6D3105C}" dt="2022-11-06T13:28:49.565" v="462"/>
          <ac:picMkLst>
            <pc:docMk/>
            <pc:sldMk cId="3912617328" sldId="311"/>
            <ac:picMk id="6" creationId="{1306CCC5-41E4-FC43-A202-F1832A42E6AF}"/>
          </ac:picMkLst>
        </pc:picChg>
        <pc:picChg chg="add mod modCrop">
          <ac:chgData name="Ahlemeyer Janin (inf21006)" userId="S::inf21006@lehre.dhbw-stuttgart.de::a99c6711-c888-4c12-9ed1-631d55c3ec40" providerId="AD" clId="Web-{D68639B2-5A0E-7130-CFFD-5898D6D3105C}" dt="2022-11-06T13:34:36.261" v="597" actId="1076"/>
          <ac:picMkLst>
            <pc:docMk/>
            <pc:sldMk cId="3912617328" sldId="311"/>
            <ac:picMk id="8" creationId="{B1E975D8-8731-034D-94C5-B859AC1C3AA0}"/>
          </ac:picMkLst>
        </pc:picChg>
        <pc:picChg chg="add mod modCrop">
          <ac:chgData name="Ahlemeyer Janin (inf21006)" userId="S::inf21006@lehre.dhbw-stuttgart.de::a99c6711-c888-4c12-9ed1-631d55c3ec40" providerId="AD" clId="Web-{D68639B2-5A0E-7130-CFFD-5898D6D3105C}" dt="2022-11-06T13:34:36.277" v="598" actId="1076"/>
          <ac:picMkLst>
            <pc:docMk/>
            <pc:sldMk cId="3912617328" sldId="311"/>
            <ac:picMk id="10" creationId="{BA4B2F48-2114-7A7F-DAAD-E31010A673FC}"/>
          </ac:picMkLst>
        </pc:picChg>
        <pc:picChg chg="add mod">
          <ac:chgData name="Ahlemeyer Janin (inf21006)" userId="S::inf21006@lehre.dhbw-stuttgart.de::a99c6711-c888-4c12-9ed1-631d55c3ec40" providerId="AD" clId="Web-{D68639B2-5A0E-7130-CFFD-5898D6D3105C}" dt="2022-11-06T13:34:36.293" v="599" actId="1076"/>
          <ac:picMkLst>
            <pc:docMk/>
            <pc:sldMk cId="3912617328" sldId="311"/>
            <ac:picMk id="12" creationId="{E505B444-2687-A71F-71EC-71399EA0DBE0}"/>
          </ac:picMkLst>
        </pc:picChg>
        <pc:picChg chg="add mod">
          <ac:chgData name="Ahlemeyer Janin (inf21006)" userId="S::inf21006@lehre.dhbw-stuttgart.de::a99c6711-c888-4c12-9ed1-631d55c3ec40" providerId="AD" clId="Web-{D68639B2-5A0E-7130-CFFD-5898D6D3105C}" dt="2022-11-06T13:34:36.246" v="596" actId="1076"/>
          <ac:picMkLst>
            <pc:docMk/>
            <pc:sldMk cId="3912617328" sldId="311"/>
            <ac:picMk id="14" creationId="{1D97E0C5-523E-CC09-712F-871AA7CDDB37}"/>
          </ac:picMkLst>
        </pc:picChg>
        <pc:picChg chg="del mod">
          <ac:chgData name="Ahlemeyer Janin (inf21006)" userId="S::inf21006@lehre.dhbw-stuttgart.de::a99c6711-c888-4c12-9ed1-631d55c3ec40" providerId="AD" clId="Web-{D68639B2-5A0E-7130-CFFD-5898D6D3105C}" dt="2022-11-06T13:20:00.063" v="288"/>
          <ac:picMkLst>
            <pc:docMk/>
            <pc:sldMk cId="3912617328" sldId="311"/>
            <ac:picMk id="47" creationId="{D4A656D5-791B-863C-5F14-64A0A1849183}"/>
          </ac:picMkLst>
        </pc:picChg>
        <pc:picChg chg="del mod">
          <ac:chgData name="Ahlemeyer Janin (inf21006)" userId="S::inf21006@lehre.dhbw-stuttgart.de::a99c6711-c888-4c12-9ed1-631d55c3ec40" providerId="AD" clId="Web-{D68639B2-5A0E-7130-CFFD-5898D6D3105C}" dt="2022-11-06T13:20:08.782" v="292"/>
          <ac:picMkLst>
            <pc:docMk/>
            <pc:sldMk cId="3912617328" sldId="311"/>
            <ac:picMk id="49" creationId="{787F47BF-C700-C140-AC08-DE54E0EA9CC6}"/>
          </ac:picMkLst>
        </pc:picChg>
        <pc:picChg chg="del mod">
          <ac:chgData name="Ahlemeyer Janin (inf21006)" userId="S::inf21006@lehre.dhbw-stuttgart.de::a99c6711-c888-4c12-9ed1-631d55c3ec40" providerId="AD" clId="Web-{D68639B2-5A0E-7130-CFFD-5898D6D3105C}" dt="2022-11-06T13:20:21.266" v="297"/>
          <ac:picMkLst>
            <pc:docMk/>
            <pc:sldMk cId="3912617328" sldId="311"/>
            <ac:picMk id="51" creationId="{C2F0EC1B-FD73-DE19-DA84-DDA9553F4B93}"/>
          </ac:picMkLst>
        </pc:picChg>
      </pc:sldChg>
    </pc:docChg>
  </pc:docChgLst>
  <pc:docChgLst>
    <pc:chgData name="Ahlemeyer Janin (inf21006)" userId="S::inf21006@lehre.dhbw-stuttgart.de::a99c6711-c888-4c12-9ed1-631d55c3ec40" providerId="AD" clId="Web-{5FF6C4B4-368C-E888-B928-CE086139DC45}"/>
    <pc:docChg chg="addSld modSld modSection">
      <pc:chgData name="Ahlemeyer Janin (inf21006)" userId="S::inf21006@lehre.dhbw-stuttgart.de::a99c6711-c888-4c12-9ed1-631d55c3ec40" providerId="AD" clId="Web-{5FF6C4B4-368C-E888-B928-CE086139DC45}" dt="2023-05-17T09:02:16.131" v="50" actId="1076"/>
      <pc:docMkLst>
        <pc:docMk/>
      </pc:docMkLst>
      <pc:sldChg chg="modSp new mod modClrScheme chgLayout">
        <pc:chgData name="Ahlemeyer Janin (inf21006)" userId="S::inf21006@lehre.dhbw-stuttgart.de::a99c6711-c888-4c12-9ed1-631d55c3ec40" providerId="AD" clId="Web-{5FF6C4B4-368C-E888-B928-CE086139DC45}" dt="2023-05-17T08:57:38.966" v="18" actId="20577"/>
        <pc:sldMkLst>
          <pc:docMk/>
          <pc:sldMk cId="2355826376" sldId="332"/>
        </pc:sldMkLst>
        <pc:spChg chg="mod ord">
          <ac:chgData name="Ahlemeyer Janin (inf21006)" userId="S::inf21006@lehre.dhbw-stuttgart.de::a99c6711-c888-4c12-9ed1-631d55c3ec40" providerId="AD" clId="Web-{5FF6C4B4-368C-E888-B928-CE086139DC45}" dt="2023-05-17T08:54:14.710" v="16" actId="20577"/>
          <ac:spMkLst>
            <pc:docMk/>
            <pc:sldMk cId="2355826376" sldId="332"/>
            <ac:spMk id="2" creationId="{34182D73-82C4-F7ED-AE24-2508C74CB704}"/>
          </ac:spMkLst>
        </pc:spChg>
        <pc:spChg chg="mod ord">
          <ac:chgData name="Ahlemeyer Janin (inf21006)" userId="S::inf21006@lehre.dhbw-stuttgart.de::a99c6711-c888-4c12-9ed1-631d55c3ec40" providerId="AD" clId="Web-{5FF6C4B4-368C-E888-B928-CE086139DC45}" dt="2023-05-17T08:57:38.966" v="18" actId="20577"/>
          <ac:spMkLst>
            <pc:docMk/>
            <pc:sldMk cId="2355826376" sldId="332"/>
            <ac:spMk id="3" creationId="{45607361-DC35-48AC-1A4F-6F0773BDCE98}"/>
          </ac:spMkLst>
        </pc:spChg>
        <pc:spChg chg="mod ord">
          <ac:chgData name="Ahlemeyer Janin (inf21006)" userId="S::inf21006@lehre.dhbw-stuttgart.de::a99c6711-c888-4c12-9ed1-631d55c3ec40" providerId="AD" clId="Web-{5FF6C4B4-368C-E888-B928-CE086139DC45}" dt="2023-05-17T08:52:36.160" v="1"/>
          <ac:spMkLst>
            <pc:docMk/>
            <pc:sldMk cId="2355826376" sldId="332"/>
            <ac:spMk id="4" creationId="{E67D3145-D891-45CD-D5D9-BBEFD8C34029}"/>
          </ac:spMkLst>
        </pc:spChg>
        <pc:spChg chg="mod ord">
          <ac:chgData name="Ahlemeyer Janin (inf21006)" userId="S::inf21006@lehre.dhbw-stuttgart.de::a99c6711-c888-4c12-9ed1-631d55c3ec40" providerId="AD" clId="Web-{5FF6C4B4-368C-E888-B928-CE086139DC45}" dt="2023-05-17T08:52:36.160" v="1"/>
          <ac:spMkLst>
            <pc:docMk/>
            <pc:sldMk cId="2355826376" sldId="332"/>
            <ac:spMk id="5" creationId="{E214DB5F-D8C0-09D6-0478-CDAC18B37F17}"/>
          </ac:spMkLst>
        </pc:spChg>
      </pc:sldChg>
      <pc:sldChg chg="addSp delSp modSp new">
        <pc:chgData name="Ahlemeyer Janin (inf21006)" userId="S::inf21006@lehre.dhbw-stuttgart.de::a99c6711-c888-4c12-9ed1-631d55c3ec40" providerId="AD" clId="Web-{5FF6C4B4-368C-E888-B928-CE086139DC45}" dt="2023-05-17T09:02:16.131" v="50" actId="1076"/>
        <pc:sldMkLst>
          <pc:docMk/>
          <pc:sldMk cId="4206458100" sldId="333"/>
        </pc:sldMkLst>
        <pc:spChg chg="mod">
          <ac:chgData name="Ahlemeyer Janin (inf21006)" userId="S::inf21006@lehre.dhbw-stuttgart.de::a99c6711-c888-4c12-9ed1-631d55c3ec40" providerId="AD" clId="Web-{5FF6C4B4-368C-E888-B928-CE086139DC45}" dt="2023-05-17T08:59:03.110" v="28"/>
          <ac:spMkLst>
            <pc:docMk/>
            <pc:sldMk cId="4206458100" sldId="333"/>
            <ac:spMk id="2" creationId="{93491ED9-342B-63EA-6152-6E9955EF3BE7}"/>
          </ac:spMkLst>
        </pc:spChg>
        <pc:spChg chg="del">
          <ac:chgData name="Ahlemeyer Janin (inf21006)" userId="S::inf21006@lehre.dhbw-stuttgart.de::a99c6711-c888-4c12-9ed1-631d55c3ec40" providerId="AD" clId="Web-{5FF6C4B4-368C-E888-B928-CE086139DC45}" dt="2023-05-17T08:58:48.594" v="20"/>
          <ac:spMkLst>
            <pc:docMk/>
            <pc:sldMk cId="4206458100" sldId="333"/>
            <ac:spMk id="3" creationId="{C6E86402-8D32-8106-D16C-B3BF8FEB076C}"/>
          </ac:spMkLst>
        </pc:spChg>
        <pc:spChg chg="mod">
          <ac:chgData name="Ahlemeyer Janin (inf21006)" userId="S::inf21006@lehre.dhbw-stuttgart.de::a99c6711-c888-4c12-9ed1-631d55c3ec40" providerId="AD" clId="Web-{5FF6C4B4-368C-E888-B928-CE086139DC45}" dt="2023-05-17T08:59:03.110" v="28"/>
          <ac:spMkLst>
            <pc:docMk/>
            <pc:sldMk cId="4206458100" sldId="333"/>
            <ac:spMk id="4" creationId="{CCBAD989-A58A-8206-1426-84BFF46A4822}"/>
          </ac:spMkLst>
        </pc:spChg>
        <pc:spChg chg="mod">
          <ac:chgData name="Ahlemeyer Janin (inf21006)" userId="S::inf21006@lehre.dhbw-stuttgart.de::a99c6711-c888-4c12-9ed1-631d55c3ec40" providerId="AD" clId="Web-{5FF6C4B4-368C-E888-B928-CE086139DC45}" dt="2023-05-17T08:59:03.110" v="28"/>
          <ac:spMkLst>
            <pc:docMk/>
            <pc:sldMk cId="4206458100" sldId="333"/>
            <ac:spMk id="5" creationId="{17A83E43-75DD-2FB9-1A91-4E2E198746E4}"/>
          </ac:spMkLst>
        </pc:spChg>
        <pc:spChg chg="add del">
          <ac:chgData name="Ahlemeyer Janin (inf21006)" userId="S::inf21006@lehre.dhbw-stuttgart.de::a99c6711-c888-4c12-9ed1-631d55c3ec40" providerId="AD" clId="Web-{5FF6C4B4-368C-E888-B928-CE086139DC45}" dt="2023-05-17T09:00:23.536" v="32"/>
          <ac:spMkLst>
            <pc:docMk/>
            <pc:sldMk cId="4206458100" sldId="333"/>
            <ac:spMk id="7" creationId="{1FF8C46A-0E99-B804-31D7-806AF111F97C}"/>
          </ac:spMkLst>
        </pc:spChg>
        <pc:spChg chg="add del">
          <ac:chgData name="Ahlemeyer Janin (inf21006)" userId="S::inf21006@lehre.dhbw-stuttgart.de::a99c6711-c888-4c12-9ed1-631d55c3ec40" providerId="AD" clId="Web-{5FF6C4B4-368C-E888-B928-CE086139DC45}" dt="2023-05-17T09:00:12.065" v="31"/>
          <ac:spMkLst>
            <pc:docMk/>
            <pc:sldMk cId="4206458100" sldId="333"/>
            <ac:spMk id="8" creationId="{D8A53C93-314F-B831-F7DD-8EEBF0BC0838}"/>
          </ac:spMkLst>
        </pc:spChg>
        <pc:spChg chg="add mod">
          <ac:chgData name="Ahlemeyer Janin (inf21006)" userId="S::inf21006@lehre.dhbw-stuttgart.de::a99c6711-c888-4c12-9ed1-631d55c3ec40" providerId="AD" clId="Web-{5FF6C4B4-368C-E888-B928-CE086139DC45}" dt="2023-05-17T09:02:16.131" v="50" actId="1076"/>
          <ac:spMkLst>
            <pc:docMk/>
            <pc:sldMk cId="4206458100" sldId="333"/>
            <ac:spMk id="9" creationId="{19004B27-BF61-DDA1-EB4D-9B13554B5B5E}"/>
          </ac:spMkLst>
        </pc:spChg>
        <pc:picChg chg="add mod ord">
          <ac:chgData name="Ahlemeyer Janin (inf21006)" userId="S::inf21006@lehre.dhbw-stuttgart.de::a99c6711-c888-4c12-9ed1-631d55c3ec40" providerId="AD" clId="Web-{5FF6C4B4-368C-E888-B928-CE086139DC45}" dt="2023-05-17T09:01:46.146" v="45" actId="1076"/>
          <ac:picMkLst>
            <pc:docMk/>
            <pc:sldMk cId="4206458100" sldId="333"/>
            <ac:picMk id="6" creationId="{275D29FB-0E29-A119-53C4-68C88AE15EA9}"/>
          </ac:picMkLst>
        </pc:picChg>
      </pc:sldChg>
    </pc:docChg>
  </pc:docChgLst>
  <pc:docChgLst>
    <pc:chgData name="Kuge Mika (inf21059)" userId="b72fb757-da45-4cdd-a4da-0dff0dd0a39e" providerId="ADAL" clId="{AFE65B81-D1E1-45F7-869C-09A97134AF58}"/>
    <pc:docChg chg="undo custSel addSld delSld modSld sldOrd modMainMaster modSection">
      <pc:chgData name="Kuge Mika (inf21059)" userId="b72fb757-da45-4cdd-a4da-0dff0dd0a39e" providerId="ADAL" clId="{AFE65B81-D1E1-45F7-869C-09A97134AF58}" dt="2022-11-07T12:34:52.617" v="6104" actId="20577"/>
      <pc:docMkLst>
        <pc:docMk/>
      </pc:docMkLst>
      <pc:sldChg chg="modSp mod">
        <pc:chgData name="Kuge Mika (inf21059)" userId="b72fb757-da45-4cdd-a4da-0dff0dd0a39e" providerId="ADAL" clId="{AFE65B81-D1E1-45F7-869C-09A97134AF58}" dt="2022-11-07T12:26:36.119" v="5993" actId="20577"/>
        <pc:sldMkLst>
          <pc:docMk/>
          <pc:sldMk cId="1007321861" sldId="258"/>
        </pc:sldMkLst>
        <pc:spChg chg="mod">
          <ac:chgData name="Kuge Mika (inf21059)" userId="b72fb757-da45-4cdd-a4da-0dff0dd0a39e" providerId="ADAL" clId="{AFE65B81-D1E1-45F7-869C-09A97134AF58}" dt="2022-11-07T12:26:36.119" v="5993" actId="20577"/>
          <ac:spMkLst>
            <pc:docMk/>
            <pc:sldMk cId="1007321861" sldId="258"/>
            <ac:spMk id="17" creationId="{5B0FED59-0D40-FE60-663E-DF999828E6CC}"/>
          </ac:spMkLst>
        </pc:spChg>
      </pc:sldChg>
      <pc:sldChg chg="modSp mod">
        <pc:chgData name="Kuge Mika (inf21059)" userId="b72fb757-da45-4cdd-a4da-0dff0dd0a39e" providerId="ADAL" clId="{AFE65B81-D1E1-45F7-869C-09A97134AF58}" dt="2022-10-24T12:11:16.215" v="908" actId="20577"/>
        <pc:sldMkLst>
          <pc:docMk/>
          <pc:sldMk cId="3100747578" sldId="267"/>
        </pc:sldMkLst>
        <pc:spChg chg="mod">
          <ac:chgData name="Kuge Mika (inf21059)" userId="b72fb757-da45-4cdd-a4da-0dff0dd0a39e" providerId="ADAL" clId="{AFE65B81-D1E1-45F7-869C-09A97134AF58}" dt="2022-10-24T11:46:13.084" v="280" actId="20577"/>
          <ac:spMkLst>
            <pc:docMk/>
            <pc:sldMk cId="3100747578" sldId="267"/>
            <ac:spMk id="2" creationId="{126732A8-5A12-FE2D-C9DB-752B260B9E6E}"/>
          </ac:spMkLst>
        </pc:spChg>
        <pc:spChg chg="mod">
          <ac:chgData name="Kuge Mika (inf21059)" userId="b72fb757-da45-4cdd-a4da-0dff0dd0a39e" providerId="ADAL" clId="{AFE65B81-D1E1-45F7-869C-09A97134AF58}" dt="2022-10-24T12:11:16.215" v="908" actId="20577"/>
          <ac:spMkLst>
            <pc:docMk/>
            <pc:sldMk cId="3100747578" sldId="267"/>
            <ac:spMk id="4" creationId="{D7766F18-01D2-7F1C-384B-1AFCFF9C3611}"/>
          </ac:spMkLst>
        </pc:spChg>
      </pc:sldChg>
      <pc:sldChg chg="addSp delSp modSp mod modClrScheme chgLayout">
        <pc:chgData name="Kuge Mika (inf21059)" userId="b72fb757-da45-4cdd-a4da-0dff0dd0a39e" providerId="ADAL" clId="{AFE65B81-D1E1-45F7-869C-09A97134AF58}" dt="2022-10-24T12:12:04.568" v="945" actId="20577"/>
        <pc:sldMkLst>
          <pc:docMk/>
          <pc:sldMk cId="1112513437" sldId="269"/>
        </pc:sldMkLst>
        <pc:spChg chg="mod ord">
          <ac:chgData name="Kuge Mika (inf21059)" userId="b72fb757-da45-4cdd-a4da-0dff0dd0a39e" providerId="ADAL" clId="{AFE65B81-D1E1-45F7-869C-09A97134AF58}" dt="2022-10-24T12:11:47.884" v="910" actId="700"/>
          <ac:spMkLst>
            <pc:docMk/>
            <pc:sldMk cId="1112513437" sldId="269"/>
            <ac:spMk id="2" creationId="{95AF4E54-9348-AA76-5604-C479489728E5}"/>
          </ac:spMkLst>
        </pc:spChg>
        <pc:spChg chg="del mod ord">
          <ac:chgData name="Kuge Mika (inf21059)" userId="b72fb757-da45-4cdd-a4da-0dff0dd0a39e" providerId="ADAL" clId="{AFE65B81-D1E1-45F7-869C-09A97134AF58}" dt="2022-10-24T12:11:47.884" v="910" actId="700"/>
          <ac:spMkLst>
            <pc:docMk/>
            <pc:sldMk cId="1112513437" sldId="269"/>
            <ac:spMk id="3" creationId="{0765B190-D10C-6A67-DD55-FDC5D4689FD5}"/>
          </ac:spMkLst>
        </pc:spChg>
        <pc:spChg chg="add mod ord">
          <ac:chgData name="Kuge Mika (inf21059)" userId="b72fb757-da45-4cdd-a4da-0dff0dd0a39e" providerId="ADAL" clId="{AFE65B81-D1E1-45F7-869C-09A97134AF58}" dt="2022-10-24T12:11:58.204" v="930" actId="20577"/>
          <ac:spMkLst>
            <pc:docMk/>
            <pc:sldMk cId="1112513437" sldId="269"/>
            <ac:spMk id="4" creationId="{54B173DB-6163-FB58-C4BE-69D0D080F400}"/>
          </ac:spMkLst>
        </pc:spChg>
        <pc:spChg chg="add mod ord">
          <ac:chgData name="Kuge Mika (inf21059)" userId="b72fb757-da45-4cdd-a4da-0dff0dd0a39e" providerId="ADAL" clId="{AFE65B81-D1E1-45F7-869C-09A97134AF58}" dt="2022-10-24T12:11:47.884" v="910" actId="700"/>
          <ac:spMkLst>
            <pc:docMk/>
            <pc:sldMk cId="1112513437" sldId="269"/>
            <ac:spMk id="5" creationId="{919EE31E-7423-9D96-C52C-ED3806B46222}"/>
          </ac:spMkLst>
        </pc:spChg>
        <pc:spChg chg="add mod ord">
          <ac:chgData name="Kuge Mika (inf21059)" userId="b72fb757-da45-4cdd-a4da-0dff0dd0a39e" providerId="ADAL" clId="{AFE65B81-D1E1-45F7-869C-09A97134AF58}" dt="2022-10-24T12:12:04.568" v="945" actId="20577"/>
          <ac:spMkLst>
            <pc:docMk/>
            <pc:sldMk cId="1112513437" sldId="269"/>
            <ac:spMk id="6" creationId="{75D4F4B8-1B69-FAA3-944E-05DC5E7B25E5}"/>
          </ac:spMkLst>
        </pc:spChg>
        <pc:spChg chg="add mod ord">
          <ac:chgData name="Kuge Mika (inf21059)" userId="b72fb757-da45-4cdd-a4da-0dff0dd0a39e" providerId="ADAL" clId="{AFE65B81-D1E1-45F7-869C-09A97134AF58}" dt="2022-10-24T12:11:47.884" v="910" actId="700"/>
          <ac:spMkLst>
            <pc:docMk/>
            <pc:sldMk cId="1112513437" sldId="269"/>
            <ac:spMk id="7" creationId="{25FEAE9E-EA9B-757F-AFFB-FAC8ACE2D83C}"/>
          </ac:spMkLst>
        </pc:spChg>
      </pc:sldChg>
      <pc:sldChg chg="addSp delSp modSp mod modClrScheme chgLayout">
        <pc:chgData name="Kuge Mika (inf21059)" userId="b72fb757-da45-4cdd-a4da-0dff0dd0a39e" providerId="ADAL" clId="{AFE65B81-D1E1-45F7-869C-09A97134AF58}" dt="2022-10-24T14:45:44.761" v="5991" actId="20577"/>
        <pc:sldMkLst>
          <pc:docMk/>
          <pc:sldMk cId="4158101587" sldId="270"/>
        </pc:sldMkLst>
        <pc:spChg chg="mod ord">
          <ac:chgData name="Kuge Mika (inf21059)" userId="b72fb757-da45-4cdd-a4da-0dff0dd0a39e" providerId="ADAL" clId="{AFE65B81-D1E1-45F7-869C-09A97134AF58}" dt="2022-10-24T14:45:44.761" v="5991" actId="20577"/>
          <ac:spMkLst>
            <pc:docMk/>
            <pc:sldMk cId="4158101587" sldId="270"/>
            <ac:spMk id="2" creationId="{469A1E3A-6564-14D2-7700-D39D781E9ADE}"/>
          </ac:spMkLst>
        </pc:spChg>
        <pc:spChg chg="add mod ord">
          <ac:chgData name="Kuge Mika (inf21059)" userId="b72fb757-da45-4cdd-a4da-0dff0dd0a39e" providerId="ADAL" clId="{AFE65B81-D1E1-45F7-869C-09A97134AF58}" dt="2022-10-24T14:45:08.286" v="5921" actId="700"/>
          <ac:spMkLst>
            <pc:docMk/>
            <pc:sldMk cId="4158101587" sldId="270"/>
            <ac:spMk id="3" creationId="{2746F496-7C2F-DC7C-90B9-91C0425E5EE5}"/>
          </ac:spMkLst>
        </pc:spChg>
        <pc:spChg chg="del mod ord">
          <ac:chgData name="Kuge Mika (inf21059)" userId="b72fb757-da45-4cdd-a4da-0dff0dd0a39e" providerId="ADAL" clId="{AFE65B81-D1E1-45F7-869C-09A97134AF58}" dt="2022-10-24T14:45:08.286" v="5921" actId="700"/>
          <ac:spMkLst>
            <pc:docMk/>
            <pc:sldMk cId="4158101587" sldId="270"/>
            <ac:spMk id="4" creationId="{FD320080-2D3C-367F-68FF-7E5596FC7590}"/>
          </ac:spMkLst>
        </pc:spChg>
      </pc:sldChg>
      <pc:sldChg chg="modSp mod">
        <pc:chgData name="Kuge Mika (inf21059)" userId="b72fb757-da45-4cdd-a4da-0dff0dd0a39e" providerId="ADAL" clId="{AFE65B81-D1E1-45F7-869C-09A97134AF58}" dt="2022-10-24T12:31:29.682" v="2053" actId="21"/>
        <pc:sldMkLst>
          <pc:docMk/>
          <pc:sldMk cId="3478733652" sldId="274"/>
        </pc:sldMkLst>
        <pc:spChg chg="mod">
          <ac:chgData name="Kuge Mika (inf21059)" userId="b72fb757-da45-4cdd-a4da-0dff0dd0a39e" providerId="ADAL" clId="{AFE65B81-D1E1-45F7-869C-09A97134AF58}" dt="2022-10-24T12:31:29.682" v="2053" actId="21"/>
          <ac:spMkLst>
            <pc:docMk/>
            <pc:sldMk cId="3478733652" sldId="274"/>
            <ac:spMk id="3" creationId="{7BA852BD-4C11-1985-A34F-4268B5A4FB33}"/>
          </ac:spMkLst>
        </pc:spChg>
      </pc:sldChg>
      <pc:sldChg chg="modSp mod">
        <pc:chgData name="Kuge Mika (inf21059)" userId="b72fb757-da45-4cdd-a4da-0dff0dd0a39e" providerId="ADAL" clId="{AFE65B81-D1E1-45F7-869C-09A97134AF58}" dt="2022-10-24T10:52:23.980" v="4" actId="207"/>
        <pc:sldMkLst>
          <pc:docMk/>
          <pc:sldMk cId="1217638812" sldId="275"/>
        </pc:sldMkLst>
        <pc:spChg chg="mod">
          <ac:chgData name="Kuge Mika (inf21059)" userId="b72fb757-da45-4cdd-a4da-0dff0dd0a39e" providerId="ADAL" clId="{AFE65B81-D1E1-45F7-869C-09A97134AF58}" dt="2022-10-24T10:52:23.980" v="4" actId="207"/>
          <ac:spMkLst>
            <pc:docMk/>
            <pc:sldMk cId="1217638812" sldId="275"/>
            <ac:spMk id="5" creationId="{B95D273F-357C-98AF-0213-3C63DBC9662D}"/>
          </ac:spMkLst>
        </pc:spChg>
      </pc:sldChg>
      <pc:sldChg chg="modSp mod">
        <pc:chgData name="Kuge Mika (inf21059)" userId="b72fb757-da45-4cdd-a4da-0dff0dd0a39e" providerId="ADAL" clId="{AFE65B81-D1E1-45F7-869C-09A97134AF58}" dt="2022-10-24T11:24:42.986" v="239"/>
        <pc:sldMkLst>
          <pc:docMk/>
          <pc:sldMk cId="2012528133" sldId="276"/>
        </pc:sldMkLst>
        <pc:spChg chg="mod">
          <ac:chgData name="Kuge Mika (inf21059)" userId="b72fb757-da45-4cdd-a4da-0dff0dd0a39e" providerId="ADAL" clId="{AFE65B81-D1E1-45F7-869C-09A97134AF58}" dt="2022-10-24T11:24:42.986" v="239"/>
          <ac:spMkLst>
            <pc:docMk/>
            <pc:sldMk cId="2012528133" sldId="276"/>
            <ac:spMk id="3" creationId="{A6563EBF-ED48-8713-BACD-9FAE9B3C4686}"/>
          </ac:spMkLst>
        </pc:spChg>
      </pc:sldChg>
      <pc:sldChg chg="del">
        <pc:chgData name="Kuge Mika (inf21059)" userId="b72fb757-da45-4cdd-a4da-0dff0dd0a39e" providerId="ADAL" clId="{AFE65B81-D1E1-45F7-869C-09A97134AF58}" dt="2022-10-24T14:42:08.273" v="5920" actId="47"/>
        <pc:sldMkLst>
          <pc:docMk/>
          <pc:sldMk cId="1216807601" sldId="277"/>
        </pc:sldMkLst>
      </pc:sldChg>
      <pc:sldChg chg="modSp add mod">
        <pc:chgData name="Kuge Mika (inf21059)" userId="b72fb757-da45-4cdd-a4da-0dff0dd0a39e" providerId="ADAL" clId="{AFE65B81-D1E1-45F7-869C-09A97134AF58}" dt="2022-10-24T11:25:27.427" v="246"/>
        <pc:sldMkLst>
          <pc:docMk/>
          <pc:sldMk cId="3689486216" sldId="279"/>
        </pc:sldMkLst>
        <pc:spChg chg="mod">
          <ac:chgData name="Kuge Mika (inf21059)" userId="b72fb757-da45-4cdd-a4da-0dff0dd0a39e" providerId="ADAL" clId="{AFE65B81-D1E1-45F7-869C-09A97134AF58}" dt="2022-10-24T11:25:27.427" v="246"/>
          <ac:spMkLst>
            <pc:docMk/>
            <pc:sldMk cId="3689486216" sldId="279"/>
            <ac:spMk id="3" creationId="{A6563EBF-ED48-8713-BACD-9FAE9B3C4686}"/>
          </ac:spMkLst>
        </pc:spChg>
      </pc:sldChg>
      <pc:sldChg chg="ord">
        <pc:chgData name="Kuge Mika (inf21059)" userId="b72fb757-da45-4cdd-a4da-0dff0dd0a39e" providerId="ADAL" clId="{AFE65B81-D1E1-45F7-869C-09A97134AF58}" dt="2022-10-24T12:40:41.401" v="2087"/>
        <pc:sldMkLst>
          <pc:docMk/>
          <pc:sldMk cId="3512084949" sldId="281"/>
        </pc:sldMkLst>
      </pc:sldChg>
      <pc:sldChg chg="modSp">
        <pc:chgData name="Kuge Mika (inf21059)" userId="b72fb757-da45-4cdd-a4da-0dff0dd0a39e" providerId="ADAL" clId="{AFE65B81-D1E1-45F7-869C-09A97134AF58}" dt="2022-11-07T12:27:41.139" v="6051" actId="167"/>
        <pc:sldMkLst>
          <pc:docMk/>
          <pc:sldMk cId="2306921861" sldId="282"/>
        </pc:sldMkLst>
        <pc:picChg chg="mod">
          <ac:chgData name="Kuge Mika (inf21059)" userId="b72fb757-da45-4cdd-a4da-0dff0dd0a39e" providerId="ADAL" clId="{AFE65B81-D1E1-45F7-869C-09A97134AF58}" dt="2022-11-07T12:27:41.139" v="6051" actId="167"/>
          <ac:picMkLst>
            <pc:docMk/>
            <pc:sldMk cId="2306921861" sldId="282"/>
            <ac:picMk id="1028" creationId="{37478813-88E0-A4CD-95A8-5A42EF3893ED}"/>
          </ac:picMkLst>
        </pc:picChg>
      </pc:sldChg>
      <pc:sldChg chg="addSp delSp modSp mod">
        <pc:chgData name="Kuge Mika (inf21059)" userId="b72fb757-da45-4cdd-a4da-0dff0dd0a39e" providerId="ADAL" clId="{AFE65B81-D1E1-45F7-869C-09A97134AF58}" dt="2022-11-07T12:34:00.837" v="6060" actId="1076"/>
        <pc:sldMkLst>
          <pc:docMk/>
          <pc:sldMk cId="2964445270" sldId="284"/>
        </pc:sldMkLst>
        <pc:spChg chg="mod">
          <ac:chgData name="Kuge Mika (inf21059)" userId="b72fb757-da45-4cdd-a4da-0dff0dd0a39e" providerId="ADAL" clId="{AFE65B81-D1E1-45F7-869C-09A97134AF58}" dt="2022-10-24T12:20:28.201" v="958" actId="207"/>
          <ac:spMkLst>
            <pc:docMk/>
            <pc:sldMk cId="2964445270" sldId="284"/>
            <ac:spMk id="3" creationId="{4BC06EF7-096D-8037-526F-CB6183503376}"/>
          </ac:spMkLst>
        </pc:spChg>
        <pc:spChg chg="add del mod">
          <ac:chgData name="Kuge Mika (inf21059)" userId="b72fb757-da45-4cdd-a4da-0dff0dd0a39e" providerId="ADAL" clId="{AFE65B81-D1E1-45F7-869C-09A97134AF58}" dt="2022-10-24T13:31:13.644" v="2475" actId="478"/>
          <ac:spMkLst>
            <pc:docMk/>
            <pc:sldMk cId="2964445270" sldId="284"/>
            <ac:spMk id="8" creationId="{3F9DF1D8-1A21-B24E-CED8-C2D6B597266E}"/>
          </ac:spMkLst>
        </pc:spChg>
        <pc:picChg chg="add mod">
          <ac:chgData name="Kuge Mika (inf21059)" userId="b72fb757-da45-4cdd-a4da-0dff0dd0a39e" providerId="ADAL" clId="{AFE65B81-D1E1-45F7-869C-09A97134AF58}" dt="2022-11-07T12:34:00.837" v="6060" actId="1076"/>
          <ac:picMkLst>
            <pc:docMk/>
            <pc:sldMk cId="2964445270" sldId="284"/>
            <ac:picMk id="8" creationId="{B4D1A5C4-1230-530A-039E-2D51D65BA94B}"/>
          </ac:picMkLst>
        </pc:picChg>
        <pc:picChg chg="add del mod">
          <ac:chgData name="Kuge Mika (inf21059)" userId="b72fb757-da45-4cdd-a4da-0dff0dd0a39e" providerId="ADAL" clId="{AFE65B81-D1E1-45F7-869C-09A97134AF58}" dt="2022-11-07T12:33:07.389" v="6052" actId="478"/>
          <ac:picMkLst>
            <pc:docMk/>
            <pc:sldMk cId="2964445270" sldId="284"/>
            <ac:picMk id="10" creationId="{5644BAE9-95DE-E527-4E5A-979E8615459E}"/>
          </ac:picMkLst>
        </pc:picChg>
      </pc:sldChg>
      <pc:sldChg chg="modSp add mod">
        <pc:chgData name="Kuge Mika (inf21059)" userId="b72fb757-da45-4cdd-a4da-0dff0dd0a39e" providerId="ADAL" clId="{AFE65B81-D1E1-45F7-869C-09A97134AF58}" dt="2022-10-24T12:31:36.025" v="2055"/>
        <pc:sldMkLst>
          <pc:docMk/>
          <pc:sldMk cId="1187119624" sldId="289"/>
        </pc:sldMkLst>
        <pc:spChg chg="mod">
          <ac:chgData name="Kuge Mika (inf21059)" userId="b72fb757-da45-4cdd-a4da-0dff0dd0a39e" providerId="ADAL" clId="{AFE65B81-D1E1-45F7-869C-09A97134AF58}" dt="2022-10-24T12:31:36.025" v="2055"/>
          <ac:spMkLst>
            <pc:docMk/>
            <pc:sldMk cId="1187119624" sldId="289"/>
            <ac:spMk id="3" creationId="{7BA852BD-4C11-1985-A34F-4268B5A4FB33}"/>
          </ac:spMkLst>
        </pc:spChg>
      </pc:sldChg>
      <pc:sldChg chg="addSp delSp modSp new mod ord modClrScheme chgLayout">
        <pc:chgData name="Kuge Mika (inf21059)" userId="b72fb757-da45-4cdd-a4da-0dff0dd0a39e" providerId="ADAL" clId="{AFE65B81-D1E1-45F7-869C-09A97134AF58}" dt="2022-10-24T14:11:28.512" v="4304" actId="207"/>
        <pc:sldMkLst>
          <pc:docMk/>
          <pc:sldMk cId="4073023250" sldId="292"/>
        </pc:sldMkLst>
        <pc:spChg chg="del mod ord">
          <ac:chgData name="Kuge Mika (inf21059)" userId="b72fb757-da45-4cdd-a4da-0dff0dd0a39e" providerId="ADAL" clId="{AFE65B81-D1E1-45F7-869C-09A97134AF58}" dt="2022-10-24T12:40:27.995" v="2083" actId="700"/>
          <ac:spMkLst>
            <pc:docMk/>
            <pc:sldMk cId="4073023250" sldId="292"/>
            <ac:spMk id="2" creationId="{69471703-F511-0E04-66CD-5BFAF1F6E618}"/>
          </ac:spMkLst>
        </pc:spChg>
        <pc:spChg chg="del mod ord">
          <ac:chgData name="Kuge Mika (inf21059)" userId="b72fb757-da45-4cdd-a4da-0dff0dd0a39e" providerId="ADAL" clId="{AFE65B81-D1E1-45F7-869C-09A97134AF58}" dt="2022-10-24T12:40:27.995" v="2083" actId="700"/>
          <ac:spMkLst>
            <pc:docMk/>
            <pc:sldMk cId="4073023250" sldId="292"/>
            <ac:spMk id="3" creationId="{9C053973-0076-8EA7-C031-16C14B516158}"/>
          </ac:spMkLst>
        </pc:spChg>
        <pc:spChg chg="mod ord">
          <ac:chgData name="Kuge Mika (inf21059)" userId="b72fb757-da45-4cdd-a4da-0dff0dd0a39e" providerId="ADAL" clId="{AFE65B81-D1E1-45F7-869C-09A97134AF58}" dt="2022-10-24T12:40:27.995" v="2083" actId="700"/>
          <ac:spMkLst>
            <pc:docMk/>
            <pc:sldMk cId="4073023250" sldId="292"/>
            <ac:spMk id="4" creationId="{5BE37C5F-D75C-83D9-CAAB-0D5052BDA7EA}"/>
          </ac:spMkLst>
        </pc:spChg>
        <pc:spChg chg="mod ord">
          <ac:chgData name="Kuge Mika (inf21059)" userId="b72fb757-da45-4cdd-a4da-0dff0dd0a39e" providerId="ADAL" clId="{AFE65B81-D1E1-45F7-869C-09A97134AF58}" dt="2022-10-24T12:40:27.995" v="2083" actId="700"/>
          <ac:spMkLst>
            <pc:docMk/>
            <pc:sldMk cId="4073023250" sldId="292"/>
            <ac:spMk id="5" creationId="{D42D83D6-EFC6-DBE1-7EAE-3EBC83661837}"/>
          </ac:spMkLst>
        </pc:spChg>
        <pc:spChg chg="add mod ord">
          <ac:chgData name="Kuge Mika (inf21059)" userId="b72fb757-da45-4cdd-a4da-0dff0dd0a39e" providerId="ADAL" clId="{AFE65B81-D1E1-45F7-869C-09A97134AF58}" dt="2022-10-24T12:41:01.028" v="2118" actId="20577"/>
          <ac:spMkLst>
            <pc:docMk/>
            <pc:sldMk cId="4073023250" sldId="292"/>
            <ac:spMk id="6" creationId="{2FDEA3A4-0E65-F5F8-C62C-F8E65AE1CCAA}"/>
          </ac:spMkLst>
        </pc:spChg>
        <pc:spChg chg="add mod ord">
          <ac:chgData name="Kuge Mika (inf21059)" userId="b72fb757-da45-4cdd-a4da-0dff0dd0a39e" providerId="ADAL" clId="{AFE65B81-D1E1-45F7-869C-09A97134AF58}" dt="2022-10-24T14:11:25.321" v="4303" actId="207"/>
          <ac:spMkLst>
            <pc:docMk/>
            <pc:sldMk cId="4073023250" sldId="292"/>
            <ac:spMk id="7" creationId="{D7B909F6-9D3F-5DB1-0C1B-305D1485A7D7}"/>
          </ac:spMkLst>
        </pc:spChg>
        <pc:spChg chg="add mod ord">
          <ac:chgData name="Kuge Mika (inf21059)" userId="b72fb757-da45-4cdd-a4da-0dff0dd0a39e" providerId="ADAL" clId="{AFE65B81-D1E1-45F7-869C-09A97134AF58}" dt="2022-10-24T14:11:28.512" v="4304" actId="207"/>
          <ac:spMkLst>
            <pc:docMk/>
            <pc:sldMk cId="4073023250" sldId="292"/>
            <ac:spMk id="8" creationId="{11FFC485-EEEF-FB68-F4C2-A9DAEE64CE7B}"/>
          </ac:spMkLst>
        </pc:spChg>
        <pc:spChg chg="add del mod ord">
          <ac:chgData name="Kuge Mika (inf21059)" userId="b72fb757-da45-4cdd-a4da-0dff0dd0a39e" providerId="ADAL" clId="{AFE65B81-D1E1-45F7-869C-09A97134AF58}" dt="2022-10-24T12:41:21.914" v="2119" actId="3680"/>
          <ac:spMkLst>
            <pc:docMk/>
            <pc:sldMk cId="4073023250" sldId="292"/>
            <ac:spMk id="9" creationId="{3F926400-E0E6-71D6-F083-D73EEA466809}"/>
          </ac:spMkLst>
        </pc:spChg>
        <pc:spChg chg="add del mod ord">
          <ac:chgData name="Kuge Mika (inf21059)" userId="b72fb757-da45-4cdd-a4da-0dff0dd0a39e" providerId="ADAL" clId="{AFE65B81-D1E1-45F7-869C-09A97134AF58}" dt="2022-10-24T13:15:35.954" v="2179"/>
          <ac:spMkLst>
            <pc:docMk/>
            <pc:sldMk cId="4073023250" sldId="292"/>
            <ac:spMk id="10" creationId="{9223C15A-2532-EB2F-ACC4-D5BFE3668D95}"/>
          </ac:spMkLst>
        </pc:spChg>
        <pc:graphicFrameChg chg="add mod ord modGraphic">
          <ac:chgData name="Kuge Mika (inf21059)" userId="b72fb757-da45-4cdd-a4da-0dff0dd0a39e" providerId="ADAL" clId="{AFE65B81-D1E1-45F7-869C-09A97134AF58}" dt="2022-10-24T13:28:49.780" v="2472" actId="20577"/>
          <ac:graphicFrameMkLst>
            <pc:docMk/>
            <pc:sldMk cId="4073023250" sldId="292"/>
            <ac:graphicFrameMk id="11" creationId="{A8C00FB9-A339-0F07-0417-2FAF3E076CDC}"/>
          </ac:graphicFrameMkLst>
        </pc:graphicFrameChg>
        <pc:graphicFrameChg chg="add mod modGraphic">
          <ac:chgData name="Kuge Mika (inf21059)" userId="b72fb757-da45-4cdd-a4da-0dff0dd0a39e" providerId="ADAL" clId="{AFE65B81-D1E1-45F7-869C-09A97134AF58}" dt="2022-10-24T13:44:26.648" v="2741" actId="313"/>
          <ac:graphicFrameMkLst>
            <pc:docMk/>
            <pc:sldMk cId="4073023250" sldId="292"/>
            <ac:graphicFrameMk id="12" creationId="{B913B45B-3239-2CBB-5956-33E03FFC400F}"/>
          </ac:graphicFrameMkLst>
        </pc:graphicFrameChg>
      </pc:sldChg>
      <pc:sldChg chg="modSp add mod">
        <pc:chgData name="Kuge Mika (inf21059)" userId="b72fb757-da45-4cdd-a4da-0dff0dd0a39e" providerId="ADAL" clId="{AFE65B81-D1E1-45F7-869C-09A97134AF58}" dt="2022-10-24T14:11:35.126" v="4306" actId="207"/>
        <pc:sldMkLst>
          <pc:docMk/>
          <pc:sldMk cId="2151335570" sldId="293"/>
        </pc:sldMkLst>
        <pc:spChg chg="mod">
          <ac:chgData name="Kuge Mika (inf21059)" userId="b72fb757-da45-4cdd-a4da-0dff0dd0a39e" providerId="ADAL" clId="{AFE65B81-D1E1-45F7-869C-09A97134AF58}" dt="2022-10-24T14:11:32.269" v="4305" actId="207"/>
          <ac:spMkLst>
            <pc:docMk/>
            <pc:sldMk cId="2151335570" sldId="293"/>
            <ac:spMk id="7" creationId="{D7B909F6-9D3F-5DB1-0C1B-305D1485A7D7}"/>
          </ac:spMkLst>
        </pc:spChg>
        <pc:spChg chg="mod">
          <ac:chgData name="Kuge Mika (inf21059)" userId="b72fb757-da45-4cdd-a4da-0dff0dd0a39e" providerId="ADAL" clId="{AFE65B81-D1E1-45F7-869C-09A97134AF58}" dt="2022-10-24T14:11:35.126" v="4306" actId="207"/>
          <ac:spMkLst>
            <pc:docMk/>
            <pc:sldMk cId="2151335570" sldId="293"/>
            <ac:spMk id="8" creationId="{11FFC485-EEEF-FB68-F4C2-A9DAEE64CE7B}"/>
          </ac:spMkLst>
        </pc:spChg>
        <pc:graphicFrameChg chg="mod modGraphic">
          <ac:chgData name="Kuge Mika (inf21059)" userId="b72fb757-da45-4cdd-a4da-0dff0dd0a39e" providerId="ADAL" clId="{AFE65B81-D1E1-45F7-869C-09A97134AF58}" dt="2022-10-24T13:47:15.184" v="2908" actId="20577"/>
          <ac:graphicFrameMkLst>
            <pc:docMk/>
            <pc:sldMk cId="2151335570" sldId="293"/>
            <ac:graphicFrameMk id="11" creationId="{A8C00FB9-A339-0F07-0417-2FAF3E076CDC}"/>
          </ac:graphicFrameMkLst>
        </pc:graphicFrameChg>
        <pc:graphicFrameChg chg="modGraphic">
          <ac:chgData name="Kuge Mika (inf21059)" userId="b72fb757-da45-4cdd-a4da-0dff0dd0a39e" providerId="ADAL" clId="{AFE65B81-D1E1-45F7-869C-09A97134AF58}" dt="2022-10-24T14:01:16.442" v="3321" actId="20577"/>
          <ac:graphicFrameMkLst>
            <pc:docMk/>
            <pc:sldMk cId="2151335570" sldId="293"/>
            <ac:graphicFrameMk id="12" creationId="{B913B45B-3239-2CBB-5956-33E03FFC400F}"/>
          </ac:graphicFrameMkLst>
        </pc:graphicFrameChg>
      </pc:sldChg>
      <pc:sldChg chg="modSp add mod">
        <pc:chgData name="Kuge Mika (inf21059)" userId="b72fb757-da45-4cdd-a4da-0dff0dd0a39e" providerId="ADAL" clId="{AFE65B81-D1E1-45F7-869C-09A97134AF58}" dt="2022-10-24T14:11:42.843" v="4308" actId="207"/>
        <pc:sldMkLst>
          <pc:docMk/>
          <pc:sldMk cId="1647401078" sldId="294"/>
        </pc:sldMkLst>
        <pc:spChg chg="mod">
          <ac:chgData name="Kuge Mika (inf21059)" userId="b72fb757-da45-4cdd-a4da-0dff0dd0a39e" providerId="ADAL" clId="{AFE65B81-D1E1-45F7-869C-09A97134AF58}" dt="2022-10-24T14:11:39.208" v="4307" actId="207"/>
          <ac:spMkLst>
            <pc:docMk/>
            <pc:sldMk cId="1647401078" sldId="294"/>
            <ac:spMk id="7" creationId="{D7B909F6-9D3F-5DB1-0C1B-305D1485A7D7}"/>
          </ac:spMkLst>
        </pc:spChg>
        <pc:spChg chg="mod">
          <ac:chgData name="Kuge Mika (inf21059)" userId="b72fb757-da45-4cdd-a4da-0dff0dd0a39e" providerId="ADAL" clId="{AFE65B81-D1E1-45F7-869C-09A97134AF58}" dt="2022-10-24T14:11:42.843" v="4308" actId="207"/>
          <ac:spMkLst>
            <pc:docMk/>
            <pc:sldMk cId="1647401078" sldId="294"/>
            <ac:spMk id="8" creationId="{11FFC485-EEEF-FB68-F4C2-A9DAEE64CE7B}"/>
          </ac:spMkLst>
        </pc:spChg>
        <pc:graphicFrameChg chg="mod modGraphic">
          <ac:chgData name="Kuge Mika (inf21059)" userId="b72fb757-da45-4cdd-a4da-0dff0dd0a39e" providerId="ADAL" clId="{AFE65B81-D1E1-45F7-869C-09A97134AF58}" dt="2022-10-24T14:02:58.560" v="3393" actId="1036"/>
          <ac:graphicFrameMkLst>
            <pc:docMk/>
            <pc:sldMk cId="1647401078" sldId="294"/>
            <ac:graphicFrameMk id="11" creationId="{A8C00FB9-A339-0F07-0417-2FAF3E076CDC}"/>
          </ac:graphicFrameMkLst>
        </pc:graphicFrameChg>
        <pc:graphicFrameChg chg="modGraphic">
          <ac:chgData name="Kuge Mika (inf21059)" userId="b72fb757-da45-4cdd-a4da-0dff0dd0a39e" providerId="ADAL" clId="{AFE65B81-D1E1-45F7-869C-09A97134AF58}" dt="2022-10-24T14:04:45.594" v="3628" actId="20577"/>
          <ac:graphicFrameMkLst>
            <pc:docMk/>
            <pc:sldMk cId="1647401078" sldId="294"/>
            <ac:graphicFrameMk id="12" creationId="{B913B45B-3239-2CBB-5956-33E03FFC400F}"/>
          </ac:graphicFrameMkLst>
        </pc:graphicFrameChg>
      </pc:sldChg>
      <pc:sldChg chg="modSp add mod">
        <pc:chgData name="Kuge Mika (inf21059)" userId="b72fb757-da45-4cdd-a4da-0dff0dd0a39e" providerId="ADAL" clId="{AFE65B81-D1E1-45F7-869C-09A97134AF58}" dt="2022-10-24T14:11:48.985" v="4310" actId="207"/>
        <pc:sldMkLst>
          <pc:docMk/>
          <pc:sldMk cId="692050853" sldId="295"/>
        </pc:sldMkLst>
        <pc:spChg chg="mod">
          <ac:chgData name="Kuge Mika (inf21059)" userId="b72fb757-da45-4cdd-a4da-0dff0dd0a39e" providerId="ADAL" clId="{AFE65B81-D1E1-45F7-869C-09A97134AF58}" dt="2022-10-24T14:11:46.523" v="4309" actId="207"/>
          <ac:spMkLst>
            <pc:docMk/>
            <pc:sldMk cId="692050853" sldId="295"/>
            <ac:spMk id="7" creationId="{D7B909F6-9D3F-5DB1-0C1B-305D1485A7D7}"/>
          </ac:spMkLst>
        </pc:spChg>
        <pc:spChg chg="mod">
          <ac:chgData name="Kuge Mika (inf21059)" userId="b72fb757-da45-4cdd-a4da-0dff0dd0a39e" providerId="ADAL" clId="{AFE65B81-D1E1-45F7-869C-09A97134AF58}" dt="2022-10-24T14:11:48.985" v="4310" actId="207"/>
          <ac:spMkLst>
            <pc:docMk/>
            <pc:sldMk cId="692050853" sldId="295"/>
            <ac:spMk id="8" creationId="{11FFC485-EEEF-FB68-F4C2-A9DAEE64CE7B}"/>
          </ac:spMkLst>
        </pc:spChg>
        <pc:graphicFrameChg chg="mod modGraphic">
          <ac:chgData name="Kuge Mika (inf21059)" userId="b72fb757-da45-4cdd-a4da-0dff0dd0a39e" providerId="ADAL" clId="{AFE65B81-D1E1-45F7-869C-09A97134AF58}" dt="2022-10-24T14:06:27.419" v="3843" actId="14100"/>
          <ac:graphicFrameMkLst>
            <pc:docMk/>
            <pc:sldMk cId="692050853" sldId="295"/>
            <ac:graphicFrameMk id="11" creationId="{A8C00FB9-A339-0F07-0417-2FAF3E076CDC}"/>
          </ac:graphicFrameMkLst>
        </pc:graphicFrameChg>
        <pc:graphicFrameChg chg="modGraphic">
          <ac:chgData name="Kuge Mika (inf21059)" userId="b72fb757-da45-4cdd-a4da-0dff0dd0a39e" providerId="ADAL" clId="{AFE65B81-D1E1-45F7-869C-09A97134AF58}" dt="2022-10-24T14:08:42.334" v="4087" actId="20577"/>
          <ac:graphicFrameMkLst>
            <pc:docMk/>
            <pc:sldMk cId="692050853" sldId="295"/>
            <ac:graphicFrameMk id="12" creationId="{B913B45B-3239-2CBB-5956-33E03FFC400F}"/>
          </ac:graphicFrameMkLst>
        </pc:graphicFrameChg>
      </pc:sldChg>
      <pc:sldChg chg="addSp delSp modSp add mod">
        <pc:chgData name="Kuge Mika (inf21059)" userId="b72fb757-da45-4cdd-a4da-0dff0dd0a39e" providerId="ADAL" clId="{AFE65B81-D1E1-45F7-869C-09A97134AF58}" dt="2022-11-07T12:34:20.853" v="6062" actId="20577"/>
        <pc:sldMkLst>
          <pc:docMk/>
          <pc:sldMk cId="3732911449" sldId="296"/>
        </pc:sldMkLst>
        <pc:spChg chg="add mod">
          <ac:chgData name="Kuge Mika (inf21059)" userId="b72fb757-da45-4cdd-a4da-0dff0dd0a39e" providerId="ADAL" clId="{AFE65B81-D1E1-45F7-869C-09A97134AF58}" dt="2022-10-24T13:18:57.051" v="2214" actId="478"/>
          <ac:spMkLst>
            <pc:docMk/>
            <pc:sldMk cId="3732911449" sldId="296"/>
            <ac:spMk id="3" creationId="{5A29BBBC-2329-6DCC-D253-A85502A55265}"/>
          </ac:spMkLst>
        </pc:spChg>
        <pc:spChg chg="mod">
          <ac:chgData name="Kuge Mika (inf21059)" userId="b72fb757-da45-4cdd-a4da-0dff0dd0a39e" providerId="ADAL" clId="{AFE65B81-D1E1-45F7-869C-09A97134AF58}" dt="2022-10-24T14:11:52.481" v="4311" actId="207"/>
          <ac:spMkLst>
            <pc:docMk/>
            <pc:sldMk cId="3732911449" sldId="296"/>
            <ac:spMk id="7" creationId="{D7B909F6-9D3F-5DB1-0C1B-305D1485A7D7}"/>
          </ac:spMkLst>
        </pc:spChg>
        <pc:graphicFrameChg chg="mod modGraphic">
          <ac:chgData name="Kuge Mika (inf21059)" userId="b72fb757-da45-4cdd-a4da-0dff0dd0a39e" providerId="ADAL" clId="{AFE65B81-D1E1-45F7-869C-09A97134AF58}" dt="2022-11-07T12:34:20.853" v="6062" actId="20577"/>
          <ac:graphicFrameMkLst>
            <pc:docMk/>
            <pc:sldMk cId="3732911449" sldId="296"/>
            <ac:graphicFrameMk id="11" creationId="{A8C00FB9-A339-0F07-0417-2FAF3E076CDC}"/>
          </ac:graphicFrameMkLst>
        </pc:graphicFrameChg>
        <pc:graphicFrameChg chg="del modGraphic">
          <ac:chgData name="Kuge Mika (inf21059)" userId="b72fb757-da45-4cdd-a4da-0dff0dd0a39e" providerId="ADAL" clId="{AFE65B81-D1E1-45F7-869C-09A97134AF58}" dt="2022-10-24T13:18:57.051" v="2214" actId="478"/>
          <ac:graphicFrameMkLst>
            <pc:docMk/>
            <pc:sldMk cId="3732911449" sldId="296"/>
            <ac:graphicFrameMk id="12" creationId="{B913B45B-3239-2CBB-5956-33E03FFC400F}"/>
          </ac:graphicFrameMkLst>
        </pc:graphicFrameChg>
      </pc:sldChg>
      <pc:sldChg chg="addSp delSp modSp add mod">
        <pc:chgData name="Kuge Mika (inf21059)" userId="b72fb757-da45-4cdd-a4da-0dff0dd0a39e" providerId="ADAL" clId="{AFE65B81-D1E1-45F7-869C-09A97134AF58}" dt="2022-10-24T14:29:31.853" v="5099" actId="20577"/>
        <pc:sldMkLst>
          <pc:docMk/>
          <pc:sldMk cId="2838591644" sldId="297"/>
        </pc:sldMkLst>
        <pc:spChg chg="add del mod">
          <ac:chgData name="Kuge Mika (inf21059)" userId="b72fb757-da45-4cdd-a4da-0dff0dd0a39e" providerId="ADAL" clId="{AFE65B81-D1E1-45F7-869C-09A97134AF58}" dt="2022-10-24T14:16:17.224" v="4566" actId="478"/>
          <ac:spMkLst>
            <pc:docMk/>
            <pc:sldMk cId="2838591644" sldId="297"/>
            <ac:spMk id="3" creationId="{E838F964-1172-914E-48A9-09B5DDC30991}"/>
          </ac:spMkLst>
        </pc:spChg>
        <pc:spChg chg="mod">
          <ac:chgData name="Kuge Mika (inf21059)" userId="b72fb757-da45-4cdd-a4da-0dff0dd0a39e" providerId="ADAL" clId="{AFE65B81-D1E1-45F7-869C-09A97134AF58}" dt="2022-10-24T14:11:14.828" v="4301" actId="207"/>
          <ac:spMkLst>
            <pc:docMk/>
            <pc:sldMk cId="2838591644" sldId="297"/>
            <ac:spMk id="7" creationId="{D7B909F6-9D3F-5DB1-0C1B-305D1485A7D7}"/>
          </ac:spMkLst>
        </pc:spChg>
        <pc:spChg chg="mod">
          <ac:chgData name="Kuge Mika (inf21059)" userId="b72fb757-da45-4cdd-a4da-0dff0dd0a39e" providerId="ADAL" clId="{AFE65B81-D1E1-45F7-869C-09A97134AF58}" dt="2022-10-24T14:11:19.265" v="4302" actId="207"/>
          <ac:spMkLst>
            <pc:docMk/>
            <pc:sldMk cId="2838591644" sldId="297"/>
            <ac:spMk id="8" creationId="{11FFC485-EEEF-FB68-F4C2-A9DAEE64CE7B}"/>
          </ac:spMkLst>
        </pc:spChg>
        <pc:graphicFrameChg chg="add del mod modGraphic">
          <ac:chgData name="Kuge Mika (inf21059)" userId="b72fb757-da45-4cdd-a4da-0dff0dd0a39e" providerId="ADAL" clId="{AFE65B81-D1E1-45F7-869C-09A97134AF58}" dt="2022-10-24T14:25:11.430" v="4672" actId="20577"/>
          <ac:graphicFrameMkLst>
            <pc:docMk/>
            <pc:sldMk cId="2838591644" sldId="297"/>
            <ac:graphicFrameMk id="11" creationId="{A8C00FB9-A339-0F07-0417-2FAF3E076CDC}"/>
          </ac:graphicFrameMkLst>
        </pc:graphicFrameChg>
        <pc:graphicFrameChg chg="modGraphic">
          <ac:chgData name="Kuge Mika (inf21059)" userId="b72fb757-da45-4cdd-a4da-0dff0dd0a39e" providerId="ADAL" clId="{AFE65B81-D1E1-45F7-869C-09A97134AF58}" dt="2022-10-24T14:29:31.853" v="5099" actId="20577"/>
          <ac:graphicFrameMkLst>
            <pc:docMk/>
            <pc:sldMk cId="2838591644" sldId="297"/>
            <ac:graphicFrameMk id="12" creationId="{B913B45B-3239-2CBB-5956-33E03FFC400F}"/>
          </ac:graphicFrameMkLst>
        </pc:graphicFrameChg>
      </pc:sldChg>
      <pc:sldChg chg="addSp delSp modSp add mod">
        <pc:chgData name="Kuge Mika (inf21059)" userId="b72fb757-da45-4cdd-a4da-0dff0dd0a39e" providerId="ADAL" clId="{AFE65B81-D1E1-45F7-869C-09A97134AF58}" dt="2022-10-24T14:38:33.178" v="5741" actId="20577"/>
        <pc:sldMkLst>
          <pc:docMk/>
          <pc:sldMk cId="3797452624" sldId="298"/>
        </pc:sldMkLst>
        <pc:spChg chg="add del">
          <ac:chgData name="Kuge Mika (inf21059)" userId="b72fb757-da45-4cdd-a4da-0dff0dd0a39e" providerId="ADAL" clId="{AFE65B81-D1E1-45F7-869C-09A97134AF58}" dt="2022-10-24T13:19:38.281" v="2220" actId="22"/>
          <ac:spMkLst>
            <pc:docMk/>
            <pc:sldMk cId="3797452624" sldId="298"/>
            <ac:spMk id="3" creationId="{4AD42616-51E7-08BE-2802-BC149628C3F9}"/>
          </ac:spMkLst>
        </pc:spChg>
        <pc:spChg chg="mod">
          <ac:chgData name="Kuge Mika (inf21059)" userId="b72fb757-da45-4cdd-a4da-0dff0dd0a39e" providerId="ADAL" clId="{AFE65B81-D1E1-45F7-869C-09A97134AF58}" dt="2022-10-24T14:29:51.408" v="5100" actId="207"/>
          <ac:spMkLst>
            <pc:docMk/>
            <pc:sldMk cId="3797452624" sldId="298"/>
            <ac:spMk id="7" creationId="{D7B909F6-9D3F-5DB1-0C1B-305D1485A7D7}"/>
          </ac:spMkLst>
        </pc:spChg>
        <pc:spChg chg="mod">
          <ac:chgData name="Kuge Mika (inf21059)" userId="b72fb757-da45-4cdd-a4da-0dff0dd0a39e" providerId="ADAL" clId="{AFE65B81-D1E1-45F7-869C-09A97134AF58}" dt="2022-10-24T14:29:56.445" v="5102" actId="20577"/>
          <ac:spMkLst>
            <pc:docMk/>
            <pc:sldMk cId="3797452624" sldId="298"/>
            <ac:spMk id="8" creationId="{11FFC485-EEEF-FB68-F4C2-A9DAEE64CE7B}"/>
          </ac:spMkLst>
        </pc:spChg>
        <pc:graphicFrameChg chg="mod modGraphic">
          <ac:chgData name="Kuge Mika (inf21059)" userId="b72fb757-da45-4cdd-a4da-0dff0dd0a39e" providerId="ADAL" clId="{AFE65B81-D1E1-45F7-869C-09A97134AF58}" dt="2022-10-24T14:34:46.523" v="5323" actId="14100"/>
          <ac:graphicFrameMkLst>
            <pc:docMk/>
            <pc:sldMk cId="3797452624" sldId="298"/>
            <ac:graphicFrameMk id="11" creationId="{A8C00FB9-A339-0F07-0417-2FAF3E076CDC}"/>
          </ac:graphicFrameMkLst>
        </pc:graphicFrameChg>
        <pc:graphicFrameChg chg="modGraphic">
          <ac:chgData name="Kuge Mika (inf21059)" userId="b72fb757-da45-4cdd-a4da-0dff0dd0a39e" providerId="ADAL" clId="{AFE65B81-D1E1-45F7-869C-09A97134AF58}" dt="2022-10-24T14:38:33.178" v="5741" actId="20577"/>
          <ac:graphicFrameMkLst>
            <pc:docMk/>
            <pc:sldMk cId="3797452624" sldId="298"/>
            <ac:graphicFrameMk id="12" creationId="{B913B45B-3239-2CBB-5956-33E03FFC400F}"/>
          </ac:graphicFrameMkLst>
        </pc:graphicFrameChg>
      </pc:sldChg>
      <pc:sldChg chg="modSp add mod">
        <pc:chgData name="Kuge Mika (inf21059)" userId="b72fb757-da45-4cdd-a4da-0dff0dd0a39e" providerId="ADAL" clId="{AFE65B81-D1E1-45F7-869C-09A97134AF58}" dt="2022-11-07T12:34:52.617" v="6104" actId="20577"/>
        <pc:sldMkLst>
          <pc:docMk/>
          <pc:sldMk cId="3841513756" sldId="299"/>
        </pc:sldMkLst>
        <pc:spChg chg="mod">
          <ac:chgData name="Kuge Mika (inf21059)" userId="b72fb757-da45-4cdd-a4da-0dff0dd0a39e" providerId="ADAL" clId="{AFE65B81-D1E1-45F7-869C-09A97134AF58}" dt="2022-10-24T13:25:55.255" v="2232" actId="20577"/>
          <ac:spMkLst>
            <pc:docMk/>
            <pc:sldMk cId="3841513756" sldId="299"/>
            <ac:spMk id="7" creationId="{D7B909F6-9D3F-5DB1-0C1B-305D1485A7D7}"/>
          </ac:spMkLst>
        </pc:spChg>
        <pc:graphicFrameChg chg="modGraphic">
          <ac:chgData name="Kuge Mika (inf21059)" userId="b72fb757-da45-4cdd-a4da-0dff0dd0a39e" providerId="ADAL" clId="{AFE65B81-D1E1-45F7-869C-09A97134AF58}" dt="2022-11-07T12:34:52.617" v="6104" actId="20577"/>
          <ac:graphicFrameMkLst>
            <pc:docMk/>
            <pc:sldMk cId="3841513756" sldId="299"/>
            <ac:graphicFrameMk id="11" creationId="{A8C00FB9-A339-0F07-0417-2FAF3E076CDC}"/>
          </ac:graphicFrameMkLst>
        </pc:graphicFrameChg>
      </pc:sldChg>
      <pc:sldChg chg="modSp mod">
        <pc:chgData name="Kuge Mika (inf21059)" userId="b72fb757-da45-4cdd-a4da-0dff0dd0a39e" providerId="ADAL" clId="{AFE65B81-D1E1-45F7-869C-09A97134AF58}" dt="2022-10-24T14:00:34.034" v="3319" actId="404"/>
        <pc:sldMkLst>
          <pc:docMk/>
          <pc:sldMk cId="429845481" sldId="301"/>
        </pc:sldMkLst>
        <pc:spChg chg="mod">
          <ac:chgData name="Kuge Mika (inf21059)" userId="b72fb757-da45-4cdd-a4da-0dff0dd0a39e" providerId="ADAL" clId="{AFE65B81-D1E1-45F7-869C-09A97134AF58}" dt="2022-10-24T14:00:34.034" v="3319" actId="404"/>
          <ac:spMkLst>
            <pc:docMk/>
            <pc:sldMk cId="429845481" sldId="301"/>
            <ac:spMk id="3" creationId="{97179397-A541-B64F-6EB1-A216EC0FC697}"/>
          </ac:spMkLst>
        </pc:spChg>
      </pc:sldChg>
      <pc:sldChg chg="modSp mod">
        <pc:chgData name="Kuge Mika (inf21059)" userId="b72fb757-da45-4cdd-a4da-0dff0dd0a39e" providerId="ADAL" clId="{AFE65B81-D1E1-45F7-869C-09A97134AF58}" dt="2022-11-07T12:27:16.020" v="6048" actId="20577"/>
        <pc:sldMkLst>
          <pc:docMk/>
          <pc:sldMk cId="433004268" sldId="310"/>
        </pc:sldMkLst>
        <pc:graphicFrameChg chg="modGraphic">
          <ac:chgData name="Kuge Mika (inf21059)" userId="b72fb757-da45-4cdd-a4da-0dff0dd0a39e" providerId="ADAL" clId="{AFE65B81-D1E1-45F7-869C-09A97134AF58}" dt="2022-11-07T12:27:16.020" v="6048" actId="20577"/>
          <ac:graphicFrameMkLst>
            <pc:docMk/>
            <pc:sldMk cId="433004268" sldId="310"/>
            <ac:graphicFrameMk id="82" creationId="{B888602E-7739-2F3F-620B-E796CA858099}"/>
          </ac:graphicFrameMkLst>
        </pc:graphicFrameChg>
      </pc:sldChg>
      <pc:sldMasterChg chg="addSldLayout modSldLayout">
        <pc:chgData name="Kuge Mika (inf21059)" userId="b72fb757-da45-4cdd-a4da-0dff0dd0a39e" providerId="ADAL" clId="{AFE65B81-D1E1-45F7-869C-09A97134AF58}" dt="2022-10-24T13:14:02.149" v="2140" actId="14100"/>
        <pc:sldMasterMkLst>
          <pc:docMk/>
          <pc:sldMasterMk cId="967021895" sldId="2147483676"/>
        </pc:sldMasterMkLst>
        <pc:sldLayoutChg chg="addSp delSp modSp add mod modTransition">
          <pc:chgData name="Kuge Mika (inf21059)" userId="b72fb757-da45-4cdd-a4da-0dff0dd0a39e" providerId="ADAL" clId="{AFE65B81-D1E1-45F7-869C-09A97134AF58}" dt="2022-10-24T13:14:02.149" v="2140" actId="14100"/>
          <pc:sldLayoutMkLst>
            <pc:docMk/>
            <pc:sldMasterMk cId="967021895" sldId="2147483661"/>
            <pc:sldLayoutMk cId="3789908029" sldId="2147483679"/>
          </pc:sldLayoutMkLst>
          <pc:spChg chg="del">
            <ac:chgData name="Kuge Mika (inf21059)" userId="b72fb757-da45-4cdd-a4da-0dff0dd0a39e" providerId="ADAL" clId="{AFE65B81-D1E1-45F7-869C-09A97134AF58}" dt="2022-10-24T12:36:52.952" v="2057" actId="478"/>
            <ac:spMkLst>
              <pc:docMk/>
              <pc:sldMasterMk cId="967021895" sldId="2147483661"/>
              <pc:sldLayoutMk cId="3789908029" sldId="2147483679"/>
              <ac:spMk id="3" creationId="{00000000-0000-0000-0000-000000000000}"/>
            </ac:spMkLst>
          </pc:spChg>
          <pc:spChg chg="add del mod">
            <ac:chgData name="Kuge Mika (inf21059)" userId="b72fb757-da45-4cdd-a4da-0dff0dd0a39e" providerId="ADAL" clId="{AFE65B81-D1E1-45F7-869C-09A97134AF58}" dt="2022-10-24T12:37:44.773" v="2060" actId="478"/>
            <ac:spMkLst>
              <pc:docMk/>
              <pc:sldMasterMk cId="967021895" sldId="2147483661"/>
              <pc:sldLayoutMk cId="3789908029" sldId="2147483679"/>
              <ac:spMk id="6" creationId="{82725076-63FF-2DDF-6F42-C11D241BC134}"/>
            </ac:spMkLst>
          </pc:spChg>
          <pc:spChg chg="add mod">
            <ac:chgData name="Kuge Mika (inf21059)" userId="b72fb757-da45-4cdd-a4da-0dff0dd0a39e" providerId="ADAL" clId="{AFE65B81-D1E1-45F7-869C-09A97134AF58}" dt="2022-10-24T13:13:49.865" v="2136" actId="14100"/>
            <ac:spMkLst>
              <pc:docMk/>
              <pc:sldMasterMk cId="967021895" sldId="2147483661"/>
              <pc:sldLayoutMk cId="3789908029" sldId="2147483679"/>
              <ac:spMk id="7" creationId="{26FD0F1E-C72C-CE01-F3DA-5006193F05D7}"/>
            </ac:spMkLst>
          </pc:spChg>
          <pc:spChg chg="add mod">
            <ac:chgData name="Kuge Mika (inf21059)" userId="b72fb757-da45-4cdd-a4da-0dff0dd0a39e" providerId="ADAL" clId="{AFE65B81-D1E1-45F7-869C-09A97134AF58}" dt="2022-10-24T13:13:59.750" v="2139" actId="14100"/>
            <ac:spMkLst>
              <pc:docMk/>
              <pc:sldMasterMk cId="967021895" sldId="2147483661"/>
              <pc:sldLayoutMk cId="3789908029" sldId="2147483679"/>
              <ac:spMk id="8" creationId="{A8E6E012-86AD-80D7-33F0-3A0D23D47EBF}"/>
            </ac:spMkLst>
          </pc:spChg>
          <pc:spChg chg="add mod">
            <ac:chgData name="Kuge Mika (inf21059)" userId="b72fb757-da45-4cdd-a4da-0dff0dd0a39e" providerId="ADAL" clId="{AFE65B81-D1E1-45F7-869C-09A97134AF58}" dt="2022-10-24T13:13:57.474" v="2138" actId="14100"/>
            <ac:spMkLst>
              <pc:docMk/>
              <pc:sldMasterMk cId="967021895" sldId="2147483661"/>
              <pc:sldLayoutMk cId="3789908029" sldId="2147483679"/>
              <ac:spMk id="9" creationId="{24F82074-E117-7C10-F4CE-6C6A9D14D1C8}"/>
            </ac:spMkLst>
          </pc:spChg>
          <pc:spChg chg="add mod">
            <ac:chgData name="Kuge Mika (inf21059)" userId="b72fb757-da45-4cdd-a4da-0dff0dd0a39e" providerId="ADAL" clId="{AFE65B81-D1E1-45F7-869C-09A97134AF58}" dt="2022-10-24T13:14:02.149" v="2140" actId="14100"/>
            <ac:spMkLst>
              <pc:docMk/>
              <pc:sldMasterMk cId="967021895" sldId="2147483661"/>
              <pc:sldLayoutMk cId="3789908029" sldId="2147483679"/>
              <ac:spMk id="10" creationId="{CE6C0DFE-E3A0-0917-B818-134203E33D45}"/>
            </ac:spMkLst>
          </pc:spChg>
          <pc:spChg chg="add del">
            <ac:chgData name="Kuge Mika (inf21059)" userId="b72fb757-da45-4cdd-a4da-0dff0dd0a39e" providerId="ADAL" clId="{AFE65B81-D1E1-45F7-869C-09A97134AF58}" dt="2022-10-24T12:40:01.464" v="2079" actId="11529"/>
            <ac:spMkLst>
              <pc:docMk/>
              <pc:sldMasterMk cId="967021895" sldId="2147483661"/>
              <pc:sldLayoutMk cId="3789908029" sldId="2147483679"/>
              <ac:spMk id="11" creationId="{C6835F53-7685-8806-00CB-44F807B0CCC6}"/>
            </ac:spMkLst>
          </pc:spChg>
          <pc:spChg chg="add del mod">
            <ac:chgData name="Kuge Mika (inf21059)" userId="b72fb757-da45-4cdd-a4da-0dff0dd0a39e" providerId="ADAL" clId="{AFE65B81-D1E1-45F7-869C-09A97134AF58}" dt="2022-10-24T12:40:06.729" v="2081" actId="478"/>
            <ac:spMkLst>
              <pc:docMk/>
              <pc:sldMasterMk cId="967021895" sldId="2147483661"/>
              <pc:sldLayoutMk cId="3789908029" sldId="2147483679"/>
              <ac:spMk id="12" creationId="{A1FA6091-2980-2732-4FF6-A3FAC37940A5}"/>
            </ac:spMkLst>
          </pc:spChg>
        </pc:sldLayoutChg>
      </pc:sldMasterChg>
    </pc:docChg>
  </pc:docChgLst>
  <pc:docChgLst>
    <pc:chgData name="Ahlemeyer Janin (inf21006)" userId="S::inf21006@lehre.dhbw-stuttgart.de::a99c6711-c888-4c12-9ed1-631d55c3ec40" providerId="AD" clId="Web-{534C996E-E025-CDE5-DE72-A5BFA823F42D}"/>
    <pc:docChg chg="addSld modSld sldOrd modSection">
      <pc:chgData name="Ahlemeyer Janin (inf21006)" userId="S::inf21006@lehre.dhbw-stuttgart.de::a99c6711-c888-4c12-9ed1-631d55c3ec40" providerId="AD" clId="Web-{534C996E-E025-CDE5-DE72-A5BFA823F42D}" dt="2022-11-06T13:03:06.361" v="161"/>
      <pc:docMkLst>
        <pc:docMk/>
      </pc:docMkLst>
      <pc:sldChg chg="addSp delSp modSp mod modClrScheme chgLayout">
        <pc:chgData name="Ahlemeyer Janin (inf21006)" userId="S::inf21006@lehre.dhbw-stuttgart.de::a99c6711-c888-4c12-9ed1-631d55c3ec40" providerId="AD" clId="Web-{534C996E-E025-CDE5-DE72-A5BFA823F42D}" dt="2022-11-06T13:03:06.361" v="161"/>
        <pc:sldMkLst>
          <pc:docMk/>
          <pc:sldMk cId="3973328887" sldId="290"/>
        </pc:sldMkLst>
        <pc:spChg chg="mod">
          <ac:chgData name="Ahlemeyer Janin (inf21006)" userId="S::inf21006@lehre.dhbw-stuttgart.de::a99c6711-c888-4c12-9ed1-631d55c3ec40" providerId="AD" clId="Web-{534C996E-E025-CDE5-DE72-A5BFA823F42D}" dt="2022-11-06T13:03:06.361" v="161"/>
          <ac:spMkLst>
            <pc:docMk/>
            <pc:sldMk cId="3973328887" sldId="290"/>
            <ac:spMk id="2" creationId="{0FDA636D-EDE7-0737-DDBA-7390CE4A6EA5}"/>
          </ac:spMkLst>
        </pc:spChg>
        <pc:spChg chg="add del">
          <ac:chgData name="Ahlemeyer Janin (inf21006)" userId="S::inf21006@lehre.dhbw-stuttgart.de::a99c6711-c888-4c12-9ed1-631d55c3ec40" providerId="AD" clId="Web-{534C996E-E025-CDE5-DE72-A5BFA823F42D}" dt="2022-11-06T13:03:06.361" v="161"/>
          <ac:spMkLst>
            <pc:docMk/>
            <pc:sldMk cId="3973328887" sldId="290"/>
            <ac:spMk id="3" creationId="{A6563EBF-ED48-8713-BACD-9FAE9B3C4686}"/>
          </ac:spMkLst>
        </pc:spChg>
        <pc:spChg chg="mod">
          <ac:chgData name="Ahlemeyer Janin (inf21006)" userId="S::inf21006@lehre.dhbw-stuttgart.de::a99c6711-c888-4c12-9ed1-631d55c3ec40" providerId="AD" clId="Web-{534C996E-E025-CDE5-DE72-A5BFA823F42D}" dt="2022-11-06T13:03:06.361" v="161"/>
          <ac:spMkLst>
            <pc:docMk/>
            <pc:sldMk cId="3973328887" sldId="290"/>
            <ac:spMk id="4" creationId="{304593D5-5F0B-213D-495C-606A8669A106}"/>
          </ac:spMkLst>
        </pc:spChg>
        <pc:spChg chg="mod">
          <ac:chgData name="Ahlemeyer Janin (inf21006)" userId="S::inf21006@lehre.dhbw-stuttgart.de::a99c6711-c888-4c12-9ed1-631d55c3ec40" providerId="AD" clId="Web-{534C996E-E025-CDE5-DE72-A5BFA823F42D}" dt="2022-11-06T13:03:06.361" v="161"/>
          <ac:spMkLst>
            <pc:docMk/>
            <pc:sldMk cId="3973328887" sldId="290"/>
            <ac:spMk id="5" creationId="{65246F94-CC7B-EB12-4D4D-5A85B09C3819}"/>
          </ac:spMkLst>
        </pc:spChg>
        <pc:spChg chg="add del mod">
          <ac:chgData name="Ahlemeyer Janin (inf21006)" userId="S::inf21006@lehre.dhbw-stuttgart.de::a99c6711-c888-4c12-9ed1-631d55c3ec40" providerId="AD" clId="Web-{534C996E-E025-CDE5-DE72-A5BFA823F42D}" dt="2022-11-06T13:03:06.361" v="161"/>
          <ac:spMkLst>
            <pc:docMk/>
            <pc:sldMk cId="3973328887" sldId="290"/>
            <ac:spMk id="11" creationId="{A393C218-2003-7521-9152-7397B9405E2B}"/>
          </ac:spMkLst>
        </pc:spChg>
        <pc:graphicFrameChg chg="add del">
          <ac:chgData name="Ahlemeyer Janin (inf21006)" userId="S::inf21006@lehre.dhbw-stuttgart.de::a99c6711-c888-4c12-9ed1-631d55c3ec40" providerId="AD" clId="Web-{534C996E-E025-CDE5-DE72-A5BFA823F42D}" dt="2022-11-06T13:02:55.517" v="159"/>
          <ac:graphicFrameMkLst>
            <pc:docMk/>
            <pc:sldMk cId="3973328887" sldId="290"/>
            <ac:graphicFrameMk id="7" creationId="{BAF0CD85-5D94-7067-DAAB-204BA3D6F8FB}"/>
          </ac:graphicFrameMkLst>
        </pc:graphicFrameChg>
        <pc:graphicFrameChg chg="add del mod">
          <ac:chgData name="Ahlemeyer Janin (inf21006)" userId="S::inf21006@lehre.dhbw-stuttgart.de::a99c6711-c888-4c12-9ed1-631d55c3ec40" providerId="AD" clId="Web-{534C996E-E025-CDE5-DE72-A5BFA823F42D}" dt="2022-11-06T13:03:06.361" v="161"/>
          <ac:graphicFrameMkLst>
            <pc:docMk/>
            <pc:sldMk cId="3973328887" sldId="290"/>
            <ac:graphicFrameMk id="9" creationId="{9423516F-375E-0A28-1E0A-56B925A83FC0}"/>
          </ac:graphicFrameMkLst>
        </pc:graphicFrameChg>
      </pc:sldChg>
      <pc:sldChg chg="addSp delSp modSp new ord">
        <pc:chgData name="Ahlemeyer Janin (inf21006)" userId="S::inf21006@lehre.dhbw-stuttgart.de::a99c6711-c888-4c12-9ed1-631d55c3ec40" providerId="AD" clId="Web-{534C996E-E025-CDE5-DE72-A5BFA823F42D}" dt="2022-11-06T12:52:06.482" v="25"/>
        <pc:sldMkLst>
          <pc:docMk/>
          <pc:sldMk cId="136960268" sldId="305"/>
        </pc:sldMkLst>
        <pc:spChg chg="mod">
          <ac:chgData name="Ahlemeyer Janin (inf21006)" userId="S::inf21006@lehre.dhbw-stuttgart.de::a99c6711-c888-4c12-9ed1-631d55c3ec40" providerId="AD" clId="Web-{534C996E-E025-CDE5-DE72-A5BFA823F42D}" dt="2022-11-06T12:45:32.983" v="4" actId="20577"/>
          <ac:spMkLst>
            <pc:docMk/>
            <pc:sldMk cId="136960268" sldId="305"/>
            <ac:spMk id="2" creationId="{A7995D88-01D5-4742-ABF4-DF5272718BF5}"/>
          </ac:spMkLst>
        </pc:spChg>
        <pc:spChg chg="del">
          <ac:chgData name="Ahlemeyer Janin (inf21006)" userId="S::inf21006@lehre.dhbw-stuttgart.de::a99c6711-c888-4c12-9ed1-631d55c3ec40" providerId="AD" clId="Web-{534C996E-E025-CDE5-DE72-A5BFA823F42D}" dt="2022-11-06T12:45:36.702" v="5"/>
          <ac:spMkLst>
            <pc:docMk/>
            <pc:sldMk cId="136960268" sldId="305"/>
            <ac:spMk id="3" creationId="{9445D1AC-3344-D3B8-1591-29FFB02A14F0}"/>
          </ac:spMkLst>
        </pc:spChg>
        <pc:graphicFrameChg chg="add mod ord modGraphic">
          <ac:chgData name="Ahlemeyer Janin (inf21006)" userId="S::inf21006@lehre.dhbw-stuttgart.de::a99c6711-c888-4c12-9ed1-631d55c3ec40" providerId="AD" clId="Web-{534C996E-E025-CDE5-DE72-A5BFA823F42D}" dt="2022-11-06T12:51:44.654" v="23" actId="20577"/>
          <ac:graphicFrameMkLst>
            <pc:docMk/>
            <pc:sldMk cId="136960268" sldId="305"/>
            <ac:graphicFrameMk id="6" creationId="{9252DCB5-0AD3-D95F-33B7-4A82BEF32450}"/>
          </ac:graphicFrameMkLst>
        </pc:graphicFrameChg>
        <pc:picChg chg="add del">
          <ac:chgData name="Ahlemeyer Janin (inf21006)" userId="S::inf21006@lehre.dhbw-stuttgart.de::a99c6711-c888-4c12-9ed1-631d55c3ec40" providerId="AD" clId="Web-{534C996E-E025-CDE5-DE72-A5BFA823F42D}" dt="2022-11-06T12:52:06.482" v="25"/>
          <ac:picMkLst>
            <pc:docMk/>
            <pc:sldMk cId="136960268" sldId="305"/>
            <ac:picMk id="131" creationId="{99EA6CD6-6FBA-E11F-C478-94515D3D263C}"/>
          </ac:picMkLst>
        </pc:picChg>
      </pc:sldChg>
      <pc:sldChg chg="addSp delSp modSp new">
        <pc:chgData name="Ahlemeyer Janin (inf21006)" userId="S::inf21006@lehre.dhbw-stuttgart.de::a99c6711-c888-4c12-9ed1-631d55c3ec40" providerId="AD" clId="Web-{534C996E-E025-CDE5-DE72-A5BFA823F42D}" dt="2022-11-06T12:54:10.330" v="36" actId="1076"/>
        <pc:sldMkLst>
          <pc:docMk/>
          <pc:sldMk cId="4227076518" sldId="306"/>
        </pc:sldMkLst>
        <pc:spChg chg="del">
          <ac:chgData name="Ahlemeyer Janin (inf21006)" userId="S::inf21006@lehre.dhbw-stuttgart.de::a99c6711-c888-4c12-9ed1-631d55c3ec40" providerId="AD" clId="Web-{534C996E-E025-CDE5-DE72-A5BFA823F42D}" dt="2022-11-06T12:47:54.725" v="8"/>
          <ac:spMkLst>
            <pc:docMk/>
            <pc:sldMk cId="4227076518" sldId="306"/>
            <ac:spMk id="3" creationId="{8C0DF1B7-1DE3-C445-B790-D05324B4C3CB}"/>
          </ac:spMkLst>
        </pc:spChg>
        <pc:spChg chg="add mod">
          <ac:chgData name="Ahlemeyer Janin (inf21006)" userId="S::inf21006@lehre.dhbw-stuttgart.de::a99c6711-c888-4c12-9ed1-631d55c3ec40" providerId="AD" clId="Web-{534C996E-E025-CDE5-DE72-A5BFA823F42D}" dt="2022-11-06T12:53:01.390" v="27" actId="14100"/>
          <ac:spMkLst>
            <pc:docMk/>
            <pc:sldMk cId="4227076518" sldId="306"/>
            <ac:spMk id="15" creationId="{115469F5-177C-AE45-0E03-D2536FB43F3E}"/>
          </ac:spMkLst>
        </pc:spChg>
        <pc:picChg chg="add mod ord">
          <ac:chgData name="Ahlemeyer Janin (inf21006)" userId="S::inf21006@lehre.dhbw-stuttgart.de::a99c6711-c888-4c12-9ed1-631d55c3ec40" providerId="AD" clId="Web-{534C996E-E025-CDE5-DE72-A5BFA823F42D}" dt="2022-11-06T12:47:54.725" v="8"/>
          <ac:picMkLst>
            <pc:docMk/>
            <pc:sldMk cId="4227076518" sldId="306"/>
            <ac:picMk id="6" creationId="{5AF35F65-7A24-4002-BA59-3B8CB7458DA6}"/>
          </ac:picMkLst>
        </pc:picChg>
        <pc:picChg chg="add del mod">
          <ac:chgData name="Ahlemeyer Janin (inf21006)" userId="S::inf21006@lehre.dhbw-stuttgart.de::a99c6711-c888-4c12-9ed1-631d55c3ec40" providerId="AD" clId="Web-{534C996E-E025-CDE5-DE72-A5BFA823F42D}" dt="2022-11-06T12:48:30.695" v="10"/>
          <ac:picMkLst>
            <pc:docMk/>
            <pc:sldMk cId="4227076518" sldId="306"/>
            <ac:picMk id="7" creationId="{BF14121A-035B-B7D0-D7B7-670F74B7117A}"/>
          </ac:picMkLst>
        </pc:picChg>
        <pc:picChg chg="add mod">
          <ac:chgData name="Ahlemeyer Janin (inf21006)" userId="S::inf21006@lehre.dhbw-stuttgart.de::a99c6711-c888-4c12-9ed1-631d55c3ec40" providerId="AD" clId="Web-{534C996E-E025-CDE5-DE72-A5BFA823F42D}" dt="2022-11-06T12:48:36.273" v="11"/>
          <ac:picMkLst>
            <pc:docMk/>
            <pc:sldMk cId="4227076518" sldId="306"/>
            <ac:picMk id="8" creationId="{1DAF7A6B-64B5-FAB8-3099-F00EBA42815F}"/>
          </ac:picMkLst>
        </pc:picChg>
        <pc:picChg chg="add mod">
          <ac:chgData name="Ahlemeyer Janin (inf21006)" userId="S::inf21006@lehre.dhbw-stuttgart.de::a99c6711-c888-4c12-9ed1-631d55c3ec40" providerId="AD" clId="Web-{534C996E-E025-CDE5-DE72-A5BFA823F42D}" dt="2022-11-06T12:53:59.939" v="33" actId="1076"/>
          <ac:picMkLst>
            <pc:docMk/>
            <pc:sldMk cId="4227076518" sldId="306"/>
            <ac:picMk id="9" creationId="{8640EC7A-1EFD-A1D9-9340-A42373ED7D2B}"/>
          </ac:picMkLst>
        </pc:picChg>
        <pc:picChg chg="add mod">
          <ac:chgData name="Ahlemeyer Janin (inf21006)" userId="S::inf21006@lehre.dhbw-stuttgart.de::a99c6711-c888-4c12-9ed1-631d55c3ec40" providerId="AD" clId="Web-{534C996E-E025-CDE5-DE72-A5BFA823F42D}" dt="2022-11-06T12:53:59.111" v="32" actId="1076"/>
          <ac:picMkLst>
            <pc:docMk/>
            <pc:sldMk cId="4227076518" sldId="306"/>
            <ac:picMk id="10" creationId="{C5AA1B36-EDA0-EDB5-185A-423615C57708}"/>
          </ac:picMkLst>
        </pc:picChg>
        <pc:picChg chg="add mod">
          <ac:chgData name="Ahlemeyer Janin (inf21006)" userId="S::inf21006@lehre.dhbw-stuttgart.de::a99c6711-c888-4c12-9ed1-631d55c3ec40" providerId="AD" clId="Web-{534C996E-E025-CDE5-DE72-A5BFA823F42D}" dt="2022-11-06T12:49:52.088" v="15" actId="1076"/>
          <ac:picMkLst>
            <pc:docMk/>
            <pc:sldMk cId="4227076518" sldId="306"/>
            <ac:picMk id="11" creationId="{B2496BF6-137B-BCBF-ACD6-2C970BDA1487}"/>
          </ac:picMkLst>
        </pc:picChg>
        <pc:picChg chg="add mod">
          <ac:chgData name="Ahlemeyer Janin (inf21006)" userId="S::inf21006@lehre.dhbw-stuttgart.de::a99c6711-c888-4c12-9ed1-631d55c3ec40" providerId="AD" clId="Web-{534C996E-E025-CDE5-DE72-A5BFA823F42D}" dt="2022-11-06T12:50:15.932" v="17" actId="1076"/>
          <ac:picMkLst>
            <pc:docMk/>
            <pc:sldMk cId="4227076518" sldId="306"/>
            <ac:picMk id="12" creationId="{2854F849-7BBF-C278-0FB8-BE12F5F84887}"/>
          </ac:picMkLst>
        </pc:picChg>
        <pc:picChg chg="add mod">
          <ac:chgData name="Ahlemeyer Janin (inf21006)" userId="S::inf21006@lehre.dhbw-stuttgart.de::a99c6711-c888-4c12-9ed1-631d55c3ec40" providerId="AD" clId="Web-{534C996E-E025-CDE5-DE72-A5BFA823F42D}" dt="2022-11-06T12:54:10.330" v="36" actId="1076"/>
          <ac:picMkLst>
            <pc:docMk/>
            <pc:sldMk cId="4227076518" sldId="306"/>
            <ac:picMk id="13" creationId="{DBFFE018-44CD-A832-2FC5-4B608263AC70}"/>
          </ac:picMkLst>
        </pc:picChg>
        <pc:picChg chg="add mod">
          <ac:chgData name="Ahlemeyer Janin (inf21006)" userId="S::inf21006@lehre.dhbw-stuttgart.de::a99c6711-c888-4c12-9ed1-631d55c3ec40" providerId="AD" clId="Web-{534C996E-E025-CDE5-DE72-A5BFA823F42D}" dt="2022-11-06T12:54:09.752" v="35" actId="1076"/>
          <ac:picMkLst>
            <pc:docMk/>
            <pc:sldMk cId="4227076518" sldId="306"/>
            <ac:picMk id="14" creationId="{92A81B6F-BA13-D405-CA22-745550D1562C}"/>
          </ac:picMkLst>
        </pc:picChg>
      </pc:sldChg>
      <pc:sldChg chg="addSp delSp modSp new">
        <pc:chgData name="Ahlemeyer Janin (inf21006)" userId="S::inf21006@lehre.dhbw-stuttgart.de::a99c6711-c888-4c12-9ed1-631d55c3ec40" providerId="AD" clId="Web-{534C996E-E025-CDE5-DE72-A5BFA823F42D}" dt="2022-11-06T12:57:25.820" v="83"/>
        <pc:sldMkLst>
          <pc:docMk/>
          <pc:sldMk cId="237916038" sldId="307"/>
        </pc:sldMkLst>
        <pc:spChg chg="del">
          <ac:chgData name="Ahlemeyer Janin (inf21006)" userId="S::inf21006@lehre.dhbw-stuttgart.de::a99c6711-c888-4c12-9ed1-631d55c3ec40" providerId="AD" clId="Web-{534C996E-E025-CDE5-DE72-A5BFA823F42D}" dt="2022-11-06T12:54:36.565" v="38"/>
          <ac:spMkLst>
            <pc:docMk/>
            <pc:sldMk cId="237916038" sldId="307"/>
            <ac:spMk id="3" creationId="{E87D889E-8759-7CAB-FE71-5F4E6BD652A2}"/>
          </ac:spMkLst>
        </pc:spChg>
        <pc:spChg chg="add del mod">
          <ac:chgData name="Ahlemeyer Janin (inf21006)" userId="S::inf21006@lehre.dhbw-stuttgart.de::a99c6711-c888-4c12-9ed1-631d55c3ec40" providerId="AD" clId="Web-{534C996E-E025-CDE5-DE72-A5BFA823F42D}" dt="2022-11-06T12:55:54.083" v="56"/>
          <ac:spMkLst>
            <pc:docMk/>
            <pc:sldMk cId="237916038" sldId="307"/>
            <ac:spMk id="12" creationId="{6BB932D4-15FC-0701-A450-A5890C43E255}"/>
          </ac:spMkLst>
        </pc:spChg>
        <pc:spChg chg="add del">
          <ac:chgData name="Ahlemeyer Janin (inf21006)" userId="S::inf21006@lehre.dhbw-stuttgart.de::a99c6711-c888-4c12-9ed1-631d55c3ec40" providerId="AD" clId="Web-{534C996E-E025-CDE5-DE72-A5BFA823F42D}" dt="2022-11-06T12:55:52.020" v="54"/>
          <ac:spMkLst>
            <pc:docMk/>
            <pc:sldMk cId="237916038" sldId="307"/>
            <ac:spMk id="13" creationId="{2E31A36F-70BA-7176-28C9-05A3A8193A0B}"/>
          </ac:spMkLst>
        </pc:spChg>
        <pc:picChg chg="add mod">
          <ac:chgData name="Ahlemeyer Janin (inf21006)" userId="S::inf21006@lehre.dhbw-stuttgart.de::a99c6711-c888-4c12-9ed1-631d55c3ec40" providerId="AD" clId="Web-{534C996E-E025-CDE5-DE72-A5BFA823F42D}" dt="2022-11-06T12:56:01.396" v="60" actId="1076"/>
          <ac:picMkLst>
            <pc:docMk/>
            <pc:sldMk cId="237916038" sldId="307"/>
            <ac:picMk id="7" creationId="{34918DEE-A92A-703F-229A-73BC84ABC730}"/>
          </ac:picMkLst>
        </pc:picChg>
        <pc:picChg chg="add mod">
          <ac:chgData name="Ahlemeyer Janin (inf21006)" userId="S::inf21006@lehre.dhbw-stuttgart.de::a99c6711-c888-4c12-9ed1-631d55c3ec40" providerId="AD" clId="Web-{534C996E-E025-CDE5-DE72-A5BFA823F42D}" dt="2022-11-06T12:56:20.693" v="70" actId="1076"/>
          <ac:picMkLst>
            <pc:docMk/>
            <pc:sldMk cId="237916038" sldId="307"/>
            <ac:picMk id="9" creationId="{0546AE44-4E65-D145-EBB4-C16AC7564248}"/>
          </ac:picMkLst>
        </pc:picChg>
        <pc:picChg chg="add mod">
          <ac:chgData name="Ahlemeyer Janin (inf21006)" userId="S::inf21006@lehre.dhbw-stuttgart.de::a99c6711-c888-4c12-9ed1-631d55c3ec40" providerId="AD" clId="Web-{534C996E-E025-CDE5-DE72-A5BFA823F42D}" dt="2022-11-06T12:56:24.834" v="73" actId="1076"/>
          <ac:picMkLst>
            <pc:docMk/>
            <pc:sldMk cId="237916038" sldId="307"/>
            <ac:picMk id="11" creationId="{1881A971-9480-128F-91FB-763BD83AB63D}"/>
          </ac:picMkLst>
        </pc:picChg>
        <pc:picChg chg="add">
          <ac:chgData name="Ahlemeyer Janin (inf21006)" userId="S::inf21006@lehre.dhbw-stuttgart.de::a99c6711-c888-4c12-9ed1-631d55c3ec40" providerId="AD" clId="Web-{534C996E-E025-CDE5-DE72-A5BFA823F42D}" dt="2022-11-06T12:57:25.820" v="83"/>
          <ac:picMkLst>
            <pc:docMk/>
            <pc:sldMk cId="237916038" sldId="307"/>
            <ac:picMk id="14" creationId="{672C153E-10E1-2AD1-F2ED-9D3E8A6AE542}"/>
          </ac:picMkLst>
        </pc:picChg>
      </pc:sldChg>
      <pc:sldChg chg="new">
        <pc:chgData name="Ahlemeyer Janin (inf21006)" userId="S::inf21006@lehre.dhbw-stuttgart.de::a99c6711-c888-4c12-9ed1-631d55c3ec40" providerId="AD" clId="Web-{534C996E-E025-CDE5-DE72-A5BFA823F42D}" dt="2022-11-06T12:56:33.678" v="74"/>
        <pc:sldMkLst>
          <pc:docMk/>
          <pc:sldMk cId="1896888562" sldId="308"/>
        </pc:sldMkLst>
      </pc:sldChg>
      <pc:sldChg chg="addSp delSp modSp new ord">
        <pc:chgData name="Ahlemeyer Janin (inf21006)" userId="S::inf21006@lehre.dhbw-stuttgart.de::a99c6711-c888-4c12-9ed1-631d55c3ec40" providerId="AD" clId="Web-{534C996E-E025-CDE5-DE72-A5BFA823F42D}" dt="2022-11-06T13:02:00.281" v="157" actId="20577"/>
        <pc:sldMkLst>
          <pc:docMk/>
          <pc:sldMk cId="1039824057" sldId="309"/>
        </pc:sldMkLst>
        <pc:spChg chg="mod">
          <ac:chgData name="Ahlemeyer Janin (inf21006)" userId="S::inf21006@lehre.dhbw-stuttgart.de::a99c6711-c888-4c12-9ed1-631d55c3ec40" providerId="AD" clId="Web-{534C996E-E025-CDE5-DE72-A5BFA823F42D}" dt="2022-11-06T13:02:00.281" v="157" actId="20577"/>
          <ac:spMkLst>
            <pc:docMk/>
            <pc:sldMk cId="1039824057" sldId="309"/>
            <ac:spMk id="2" creationId="{C5F2A8EF-48BB-E2B4-CB78-5E16170B24CD}"/>
          </ac:spMkLst>
        </pc:spChg>
        <pc:spChg chg="mod">
          <ac:chgData name="Ahlemeyer Janin (inf21006)" userId="S::inf21006@lehre.dhbw-stuttgart.de::a99c6711-c888-4c12-9ed1-631d55c3ec40" providerId="AD" clId="Web-{534C996E-E025-CDE5-DE72-A5BFA823F42D}" dt="2022-11-06T13:01:49.468" v="154" actId="20577"/>
          <ac:spMkLst>
            <pc:docMk/>
            <pc:sldMk cId="1039824057" sldId="309"/>
            <ac:spMk id="5" creationId="{34590214-E124-564E-E930-2D7C328D817E}"/>
          </ac:spMkLst>
        </pc:spChg>
        <pc:spChg chg="mod">
          <ac:chgData name="Ahlemeyer Janin (inf21006)" userId="S::inf21006@lehre.dhbw-stuttgart.de::a99c6711-c888-4c12-9ed1-631d55c3ec40" providerId="AD" clId="Web-{534C996E-E025-CDE5-DE72-A5BFA823F42D}" dt="2022-11-06T13:01:09.139" v="144" actId="20577"/>
          <ac:spMkLst>
            <pc:docMk/>
            <pc:sldMk cId="1039824057" sldId="309"/>
            <ac:spMk id="6" creationId="{CF46B2F1-287A-E125-5CEF-C5DDF3EEC322}"/>
          </ac:spMkLst>
        </pc:spChg>
        <pc:spChg chg="mod">
          <ac:chgData name="Ahlemeyer Janin (inf21006)" userId="S::inf21006@lehre.dhbw-stuttgart.de::a99c6711-c888-4c12-9ed1-631d55c3ec40" providerId="AD" clId="Web-{534C996E-E025-CDE5-DE72-A5BFA823F42D}" dt="2022-11-06T12:58:41.307" v="102" actId="20577"/>
          <ac:spMkLst>
            <pc:docMk/>
            <pc:sldMk cId="1039824057" sldId="309"/>
            <ac:spMk id="7" creationId="{A322FE5D-CCFE-49BD-291D-24A8E620D09C}"/>
          </ac:spMkLst>
        </pc:spChg>
        <pc:spChg chg="mod">
          <ac:chgData name="Ahlemeyer Janin (inf21006)" userId="S::inf21006@lehre.dhbw-stuttgart.de::a99c6711-c888-4c12-9ed1-631d55c3ec40" providerId="AD" clId="Web-{534C996E-E025-CDE5-DE72-A5BFA823F42D}" dt="2022-11-06T12:58:59.620" v="107" actId="20577"/>
          <ac:spMkLst>
            <pc:docMk/>
            <pc:sldMk cId="1039824057" sldId="309"/>
            <ac:spMk id="8" creationId="{2921E854-25A9-5D37-ECED-A7D9C1806EF7}"/>
          </ac:spMkLst>
        </pc:spChg>
        <pc:spChg chg="mod">
          <ac:chgData name="Ahlemeyer Janin (inf21006)" userId="S::inf21006@lehre.dhbw-stuttgart.de::a99c6711-c888-4c12-9ed1-631d55c3ec40" providerId="AD" clId="Web-{534C996E-E025-CDE5-DE72-A5BFA823F42D}" dt="2022-11-06T13:01:48.625" v="153" actId="20577"/>
          <ac:spMkLst>
            <pc:docMk/>
            <pc:sldMk cId="1039824057" sldId="309"/>
            <ac:spMk id="9" creationId="{9A5250D3-A6D9-5793-CC71-D1BD483B165C}"/>
          </ac:spMkLst>
        </pc:spChg>
        <pc:spChg chg="mod">
          <ac:chgData name="Ahlemeyer Janin (inf21006)" userId="S::inf21006@lehre.dhbw-stuttgart.de::a99c6711-c888-4c12-9ed1-631d55c3ec40" providerId="AD" clId="Web-{534C996E-E025-CDE5-DE72-A5BFA823F42D}" dt="2022-11-06T13:00:56.373" v="141" actId="20577"/>
          <ac:spMkLst>
            <pc:docMk/>
            <pc:sldMk cId="1039824057" sldId="309"/>
            <ac:spMk id="10" creationId="{CB5E038E-B660-6325-1DE9-E445ABACFA9C}"/>
          </ac:spMkLst>
        </pc:spChg>
        <pc:picChg chg="add del mod">
          <ac:chgData name="Ahlemeyer Janin (inf21006)" userId="S::inf21006@lehre.dhbw-stuttgart.de::a99c6711-c888-4c12-9ed1-631d55c3ec40" providerId="AD" clId="Web-{534C996E-E025-CDE5-DE72-A5BFA823F42D}" dt="2022-11-06T13:00:47.529" v="139"/>
          <ac:picMkLst>
            <pc:docMk/>
            <pc:sldMk cId="1039824057" sldId="309"/>
            <ac:picMk id="12" creationId="{282F5E47-0DF9-B397-EA30-307AD1C988ED}"/>
          </ac:picMkLst>
        </pc:picChg>
        <pc:picChg chg="add mod">
          <ac:chgData name="Ahlemeyer Janin (inf21006)" userId="S::inf21006@lehre.dhbw-stuttgart.de::a99c6711-c888-4c12-9ed1-631d55c3ec40" providerId="AD" clId="Web-{534C996E-E025-CDE5-DE72-A5BFA823F42D}" dt="2022-11-06T12:58:05.524" v="93" actId="1076"/>
          <ac:picMkLst>
            <pc:docMk/>
            <pc:sldMk cId="1039824057" sldId="309"/>
            <ac:picMk id="14" creationId="{2037540C-BBEC-FE93-E40A-CD6ADF99BB9A}"/>
          </ac:picMkLst>
        </pc:picChg>
        <pc:picChg chg="add mod">
          <ac:chgData name="Ahlemeyer Janin (inf21006)" userId="S::inf21006@lehre.dhbw-stuttgart.de::a99c6711-c888-4c12-9ed1-631d55c3ec40" providerId="AD" clId="Web-{534C996E-E025-CDE5-DE72-A5BFA823F42D}" dt="2022-11-06T12:58:31.259" v="100" actId="1076"/>
          <ac:picMkLst>
            <pc:docMk/>
            <pc:sldMk cId="1039824057" sldId="309"/>
            <ac:picMk id="16" creationId="{D3F0F8D1-C61E-718A-33D7-60BC4E5DAE77}"/>
          </ac:picMkLst>
        </pc:picChg>
        <pc:picChg chg="add del mod">
          <ac:chgData name="Ahlemeyer Janin (inf21006)" userId="S::inf21006@lehre.dhbw-stuttgart.de::a99c6711-c888-4c12-9ed1-631d55c3ec40" providerId="AD" clId="Web-{534C996E-E025-CDE5-DE72-A5BFA823F42D}" dt="2022-11-06T13:00:46.513" v="138"/>
          <ac:picMkLst>
            <pc:docMk/>
            <pc:sldMk cId="1039824057" sldId="309"/>
            <ac:picMk id="18" creationId="{7CCC6D07-16C5-8000-27A4-08693F2FC15A}"/>
          </ac:picMkLst>
        </pc:picChg>
      </pc:sldChg>
    </pc:docChg>
  </pc:docChgLst>
  <pc:docChgLst>
    <pc:chgData name="Khairi Adrian (inf21196)" userId="S::inf21196@lehre.dhbw-stuttgart.de::f7426ff7-a973-4b5f-a605-ee8d1359810d" providerId="AD" clId="Web-{8BB75271-32CF-4C41-0AEC-844C42615D12}"/>
    <pc:docChg chg="modSld">
      <pc:chgData name="Khairi Adrian (inf21196)" userId="S::inf21196@lehre.dhbw-stuttgart.de::f7426ff7-a973-4b5f-a605-ee8d1359810d" providerId="AD" clId="Web-{8BB75271-32CF-4C41-0AEC-844C42615D12}" dt="2022-10-24T14:53:49.351" v="24" actId="20577"/>
      <pc:docMkLst>
        <pc:docMk/>
      </pc:docMkLst>
      <pc:sldChg chg="modSp">
        <pc:chgData name="Khairi Adrian (inf21196)" userId="S::inf21196@lehre.dhbw-stuttgart.de::f7426ff7-a973-4b5f-a605-ee8d1359810d" providerId="AD" clId="Web-{8BB75271-32CF-4C41-0AEC-844C42615D12}" dt="2022-10-24T14:53:49.351" v="24" actId="20577"/>
        <pc:sldMkLst>
          <pc:docMk/>
          <pc:sldMk cId="2564675158" sldId="261"/>
        </pc:sldMkLst>
        <pc:spChg chg="mod">
          <ac:chgData name="Khairi Adrian (inf21196)" userId="S::inf21196@lehre.dhbw-stuttgart.de::f7426ff7-a973-4b5f-a605-ee8d1359810d" providerId="AD" clId="Web-{8BB75271-32CF-4C41-0AEC-844C42615D12}" dt="2022-10-24T14:53:49.351" v="24" actId="20577"/>
          <ac:spMkLst>
            <pc:docMk/>
            <pc:sldMk cId="2564675158" sldId="261"/>
            <ac:spMk id="2" creationId="{7765EEE4-A110-C6FE-8C60-139BD06AB019}"/>
          </ac:spMkLst>
        </pc:spChg>
      </pc:sldChg>
      <pc:sldChg chg="addSp delSp modSp">
        <pc:chgData name="Khairi Adrian (inf21196)" userId="S::inf21196@lehre.dhbw-stuttgart.de::f7426ff7-a973-4b5f-a605-ee8d1359810d" providerId="AD" clId="Web-{8BB75271-32CF-4C41-0AEC-844C42615D12}" dt="2022-10-24T14:52:14.770" v="15" actId="14100"/>
        <pc:sldMkLst>
          <pc:docMk/>
          <pc:sldMk cId="2306921861" sldId="282"/>
        </pc:sldMkLst>
        <pc:spChg chg="del mod">
          <ac:chgData name="Khairi Adrian (inf21196)" userId="S::inf21196@lehre.dhbw-stuttgart.de::f7426ff7-a973-4b5f-a605-ee8d1359810d" providerId="AD" clId="Web-{8BB75271-32CF-4C41-0AEC-844C42615D12}" dt="2022-10-24T14:52:01.317" v="14"/>
          <ac:spMkLst>
            <pc:docMk/>
            <pc:sldMk cId="2306921861" sldId="282"/>
            <ac:spMk id="3" creationId="{AD4DC2CA-A3AE-9FBF-1FA5-431478245FB9}"/>
          </ac:spMkLst>
        </pc:spChg>
        <pc:picChg chg="add mod ord">
          <ac:chgData name="Khairi Adrian (inf21196)" userId="S::inf21196@lehre.dhbw-stuttgart.de::f7426ff7-a973-4b5f-a605-ee8d1359810d" providerId="AD" clId="Web-{8BB75271-32CF-4C41-0AEC-844C42615D12}" dt="2022-10-24T14:52:14.770" v="15" actId="14100"/>
          <ac:picMkLst>
            <pc:docMk/>
            <pc:sldMk cId="2306921861" sldId="282"/>
            <ac:picMk id="6" creationId="{E6E1EF64-A8EA-9135-1E22-0B573F4AED8D}"/>
          </ac:picMkLst>
        </pc:picChg>
      </pc:sldChg>
      <pc:sldChg chg="modSp">
        <pc:chgData name="Khairi Adrian (inf21196)" userId="S::inf21196@lehre.dhbw-stuttgart.de::f7426ff7-a973-4b5f-a605-ee8d1359810d" providerId="AD" clId="Web-{8BB75271-32CF-4C41-0AEC-844C42615D12}" dt="2022-10-24T14:51:08.847" v="11" actId="20577"/>
        <pc:sldMkLst>
          <pc:docMk/>
          <pc:sldMk cId="3973328887" sldId="290"/>
        </pc:sldMkLst>
        <pc:spChg chg="mod">
          <ac:chgData name="Khairi Adrian (inf21196)" userId="S::inf21196@lehre.dhbw-stuttgart.de::f7426ff7-a973-4b5f-a605-ee8d1359810d" providerId="AD" clId="Web-{8BB75271-32CF-4C41-0AEC-844C42615D12}" dt="2022-10-24T14:51:08.847" v="11" actId="20577"/>
          <ac:spMkLst>
            <pc:docMk/>
            <pc:sldMk cId="3973328887" sldId="290"/>
            <ac:spMk id="3" creationId="{A6563EBF-ED48-8713-BACD-9FAE9B3C4686}"/>
          </ac:spMkLst>
        </pc:spChg>
      </pc:sldChg>
      <pc:sldChg chg="modSp">
        <pc:chgData name="Khairi Adrian (inf21196)" userId="S::inf21196@lehre.dhbw-stuttgart.de::f7426ff7-a973-4b5f-a605-ee8d1359810d" providerId="AD" clId="Web-{8BB75271-32CF-4C41-0AEC-844C42615D12}" dt="2022-10-24T14:50:20.033" v="3" actId="20577"/>
        <pc:sldMkLst>
          <pc:docMk/>
          <pc:sldMk cId="2905840090" sldId="291"/>
        </pc:sldMkLst>
        <pc:spChg chg="mod">
          <ac:chgData name="Khairi Adrian (inf21196)" userId="S::inf21196@lehre.dhbw-stuttgart.de::f7426ff7-a973-4b5f-a605-ee8d1359810d" providerId="AD" clId="Web-{8BB75271-32CF-4C41-0AEC-844C42615D12}" dt="2022-10-24T14:50:20.033" v="3" actId="20577"/>
          <ac:spMkLst>
            <pc:docMk/>
            <pc:sldMk cId="2905840090" sldId="291"/>
            <ac:spMk id="3" creationId="{A6563EBF-ED48-8713-BACD-9FAE9B3C4686}"/>
          </ac:spMkLst>
        </pc:spChg>
      </pc:sldChg>
    </pc:docChg>
  </pc:docChgLst>
  <pc:docChgLst>
    <pc:chgData name="Khairi Adrian (inf21196)" userId="S::inf21196@lehre.dhbw-stuttgart.de::f7426ff7-a973-4b5f-a605-ee8d1359810d" providerId="AD" clId="Web-{8CB0D8BA-E687-EEEA-5B3F-C3A836A91B98}"/>
    <pc:docChg chg="addSld delSld modSld modSection">
      <pc:chgData name="Khairi Adrian (inf21196)" userId="S::inf21196@lehre.dhbw-stuttgart.de::f7426ff7-a973-4b5f-a605-ee8d1359810d" providerId="AD" clId="Web-{8CB0D8BA-E687-EEEA-5B3F-C3A836A91B98}" dt="2022-10-24T13:34:38.550" v="1688"/>
      <pc:docMkLst>
        <pc:docMk/>
      </pc:docMkLst>
      <pc:sldChg chg="addSp delSp modSp">
        <pc:chgData name="Khairi Adrian (inf21196)" userId="S::inf21196@lehre.dhbw-stuttgart.de::f7426ff7-a973-4b5f-a605-ee8d1359810d" providerId="AD" clId="Web-{8CB0D8BA-E687-EEEA-5B3F-C3A836A91B98}" dt="2022-10-24T13:03:42.829" v="1613" actId="20577"/>
        <pc:sldMkLst>
          <pc:docMk/>
          <pc:sldMk cId="3057333698" sldId="257"/>
        </pc:sldMkLst>
        <pc:spChg chg="mod">
          <ac:chgData name="Khairi Adrian (inf21196)" userId="S::inf21196@lehre.dhbw-stuttgart.de::f7426ff7-a973-4b5f-a605-ee8d1359810d" providerId="AD" clId="Web-{8CB0D8BA-E687-EEEA-5B3F-C3A836A91B98}" dt="2022-10-24T12:56:52.239" v="1606" actId="20577"/>
          <ac:spMkLst>
            <pc:docMk/>
            <pc:sldMk cId="3057333698" sldId="257"/>
            <ac:spMk id="2" creationId="{82B38257-0315-5BB2-789E-A3B748CF0C0B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3:03:42.829" v="1613" actId="20577"/>
          <ac:spMkLst>
            <pc:docMk/>
            <pc:sldMk cId="3057333698" sldId="257"/>
            <ac:spMk id="6" creationId="{83796D04-50B8-2808-D2E9-3315F8507C82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1:00:06.255" v="47" actId="20577"/>
          <ac:spMkLst>
            <pc:docMk/>
            <pc:sldMk cId="3057333698" sldId="257"/>
            <ac:spMk id="8" creationId="{2AAA7B7B-54E0-78A9-EDBA-4CD1D58B9415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1:01:03.772" v="98" actId="20577"/>
          <ac:spMkLst>
            <pc:docMk/>
            <pc:sldMk cId="3057333698" sldId="257"/>
            <ac:spMk id="12" creationId="{9CB3BF9A-6B65-215C-9666-BCB2378A4DFA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1:00:50.022" v="83" actId="20577"/>
          <ac:spMkLst>
            <pc:docMk/>
            <pc:sldMk cId="3057333698" sldId="257"/>
            <ac:spMk id="13" creationId="{31A756A6-0770-D070-C72A-A391FD082033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0:59:52.333" v="36" actId="20577"/>
          <ac:spMkLst>
            <pc:docMk/>
            <pc:sldMk cId="3057333698" sldId="257"/>
            <ac:spMk id="14" creationId="{ABFB0655-8A9E-D570-AB21-21AE65658FF0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1:00:24.287" v="61" actId="20577"/>
          <ac:spMkLst>
            <pc:docMk/>
            <pc:sldMk cId="3057333698" sldId="257"/>
            <ac:spMk id="21" creationId="{0E3886BA-C136-A90A-4CA7-377161834EA8}"/>
          </ac:spMkLst>
        </pc:spChg>
        <pc:spChg chg="del">
          <ac:chgData name="Khairi Adrian (inf21196)" userId="S::inf21196@lehre.dhbw-stuttgart.de::f7426ff7-a973-4b5f-a605-ee8d1359810d" providerId="AD" clId="Web-{8CB0D8BA-E687-EEEA-5B3F-C3A836A91B98}" dt="2022-10-24T13:01:33.794" v="1607"/>
          <ac:spMkLst>
            <pc:docMk/>
            <pc:sldMk cId="3057333698" sldId="257"/>
            <ac:spMk id="22" creationId="{EC23BFC1-9E49-B955-0DF9-EB2E659FEDAE}"/>
          </ac:spMkLst>
        </pc:spChg>
        <pc:picChg chg="add mod ord">
          <ac:chgData name="Khairi Adrian (inf21196)" userId="S::inf21196@lehre.dhbw-stuttgart.de::f7426ff7-a973-4b5f-a605-ee8d1359810d" providerId="AD" clId="Web-{8CB0D8BA-E687-EEEA-5B3F-C3A836A91B98}" dt="2022-10-24T13:01:33.794" v="1607"/>
          <ac:picMkLst>
            <pc:docMk/>
            <pc:sldMk cId="3057333698" sldId="257"/>
            <ac:picMk id="3" creationId="{041CB827-E0CF-848D-45E9-4418510D83B8}"/>
          </ac:picMkLst>
        </pc:picChg>
      </pc:sldChg>
      <pc:sldChg chg="modSp">
        <pc:chgData name="Khairi Adrian (inf21196)" userId="S::inf21196@lehre.dhbw-stuttgart.de::f7426ff7-a973-4b5f-a605-ee8d1359810d" providerId="AD" clId="Web-{8CB0D8BA-E687-EEEA-5B3F-C3A836A91B98}" dt="2022-10-24T11:05:32.998" v="157" actId="20577"/>
        <pc:sldMkLst>
          <pc:docMk/>
          <pc:sldMk cId="1007321861" sldId="258"/>
        </pc:sldMkLst>
        <pc:spChg chg="mod">
          <ac:chgData name="Khairi Adrian (inf21196)" userId="S::inf21196@lehre.dhbw-stuttgart.de::f7426ff7-a973-4b5f-a605-ee8d1359810d" providerId="AD" clId="Web-{8CB0D8BA-E687-EEEA-5B3F-C3A836A91B98}" dt="2022-10-24T11:05:32.998" v="157" actId="20577"/>
          <ac:spMkLst>
            <pc:docMk/>
            <pc:sldMk cId="1007321861" sldId="258"/>
            <ac:spMk id="17" creationId="{5B0FED59-0D40-FE60-663E-DF999828E6CC}"/>
          </ac:spMkLst>
        </pc:spChg>
      </pc:sldChg>
      <pc:sldChg chg="modSp">
        <pc:chgData name="Khairi Adrian (inf21196)" userId="S::inf21196@lehre.dhbw-stuttgart.de::f7426ff7-a973-4b5f-a605-ee8d1359810d" providerId="AD" clId="Web-{8CB0D8BA-E687-EEEA-5B3F-C3A836A91B98}" dt="2022-10-24T13:27:42.320" v="1685" actId="20577"/>
        <pc:sldMkLst>
          <pc:docMk/>
          <pc:sldMk cId="2427132383" sldId="259"/>
        </pc:sldMkLst>
        <pc:spChg chg="mod">
          <ac:chgData name="Khairi Adrian (inf21196)" userId="S::inf21196@lehre.dhbw-stuttgart.de::f7426ff7-a973-4b5f-a605-ee8d1359810d" providerId="AD" clId="Web-{8CB0D8BA-E687-EEEA-5B3F-C3A836A91B98}" dt="2022-10-24T13:27:42.320" v="1685" actId="20577"/>
          <ac:spMkLst>
            <pc:docMk/>
            <pc:sldMk cId="2427132383" sldId="259"/>
            <ac:spMk id="2" creationId="{2200D031-1051-2995-C8B5-AB70D54F86D3}"/>
          </ac:spMkLst>
        </pc:spChg>
      </pc:sldChg>
      <pc:sldChg chg="addSp delSp modSp del">
        <pc:chgData name="Khairi Adrian (inf21196)" userId="S::inf21196@lehre.dhbw-stuttgart.de::f7426ff7-a973-4b5f-a605-ee8d1359810d" providerId="AD" clId="Web-{8CB0D8BA-E687-EEEA-5B3F-C3A836A91B98}" dt="2022-10-24T11:20:55.679" v="442"/>
        <pc:sldMkLst>
          <pc:docMk/>
          <pc:sldMk cId="2458567636" sldId="260"/>
        </pc:sldMkLst>
        <pc:spChg chg="mod">
          <ac:chgData name="Khairi Adrian (inf21196)" userId="S::inf21196@lehre.dhbw-stuttgart.de::f7426ff7-a973-4b5f-a605-ee8d1359810d" providerId="AD" clId="Web-{8CB0D8BA-E687-EEEA-5B3F-C3A836A91B98}" dt="2022-10-24T11:10:00.537" v="231" actId="20577"/>
          <ac:spMkLst>
            <pc:docMk/>
            <pc:sldMk cId="2458567636" sldId="260"/>
            <ac:spMk id="2" creationId="{256EFEE5-E4DA-AFEF-6C93-80347A274600}"/>
          </ac:spMkLst>
        </pc:spChg>
        <pc:spChg chg="del">
          <ac:chgData name="Khairi Adrian (inf21196)" userId="S::inf21196@lehre.dhbw-stuttgart.de::f7426ff7-a973-4b5f-a605-ee8d1359810d" providerId="AD" clId="Web-{8CB0D8BA-E687-EEEA-5B3F-C3A836A91B98}" dt="2022-10-24T11:14:32.028" v="232"/>
          <ac:spMkLst>
            <pc:docMk/>
            <pc:sldMk cId="2458567636" sldId="260"/>
            <ac:spMk id="4" creationId="{7A5DB464-EB36-5E52-13BC-BE8A1EF171A4}"/>
          </ac:spMkLst>
        </pc:spChg>
        <pc:picChg chg="add mod ord">
          <ac:chgData name="Khairi Adrian (inf21196)" userId="S::inf21196@lehre.dhbw-stuttgart.de::f7426ff7-a973-4b5f-a605-ee8d1359810d" providerId="AD" clId="Web-{8CB0D8BA-E687-EEEA-5B3F-C3A836A91B98}" dt="2022-10-24T11:14:32.028" v="232"/>
          <ac:picMkLst>
            <pc:docMk/>
            <pc:sldMk cId="2458567636" sldId="260"/>
            <ac:picMk id="3" creationId="{AA9B556C-FCC3-1C7C-1E92-20F27213577B}"/>
          </ac:picMkLst>
        </pc:picChg>
      </pc:sldChg>
      <pc:sldChg chg="addSp delSp modSp">
        <pc:chgData name="Khairi Adrian (inf21196)" userId="S::inf21196@lehre.dhbw-stuttgart.de::f7426ff7-a973-4b5f-a605-ee8d1359810d" providerId="AD" clId="Web-{8CB0D8BA-E687-EEEA-5B3F-C3A836A91B98}" dt="2022-10-24T11:30:49.492" v="521" actId="20577"/>
        <pc:sldMkLst>
          <pc:docMk/>
          <pc:sldMk cId="2564675158" sldId="261"/>
        </pc:sldMkLst>
        <pc:spChg chg="mod">
          <ac:chgData name="Khairi Adrian (inf21196)" userId="S::inf21196@lehre.dhbw-stuttgart.de::f7426ff7-a973-4b5f-a605-ee8d1359810d" providerId="AD" clId="Web-{8CB0D8BA-E687-EEEA-5B3F-C3A836A91B98}" dt="2022-10-24T11:30:49.492" v="521" actId="20577"/>
          <ac:spMkLst>
            <pc:docMk/>
            <pc:sldMk cId="2564675158" sldId="261"/>
            <ac:spMk id="2" creationId="{7765EEE4-A110-C6FE-8C60-139BD06AB019}"/>
          </ac:spMkLst>
        </pc:spChg>
        <pc:spChg chg="del">
          <ac:chgData name="Khairi Adrian (inf21196)" userId="S::inf21196@lehre.dhbw-stuttgart.de::f7426ff7-a973-4b5f-a605-ee8d1359810d" providerId="AD" clId="Web-{8CB0D8BA-E687-EEEA-5B3F-C3A836A91B98}" dt="2022-10-24T11:28:18.441" v="469"/>
          <ac:spMkLst>
            <pc:docMk/>
            <pc:sldMk cId="2564675158" sldId="261"/>
            <ac:spMk id="4" creationId="{F1A6C241-3CB5-2EB6-03B0-B5BE2C8D69D7}"/>
          </ac:spMkLst>
        </pc:spChg>
        <pc:picChg chg="add mod ord">
          <ac:chgData name="Khairi Adrian (inf21196)" userId="S::inf21196@lehre.dhbw-stuttgart.de::f7426ff7-a973-4b5f-a605-ee8d1359810d" providerId="AD" clId="Web-{8CB0D8BA-E687-EEEA-5B3F-C3A836A91B98}" dt="2022-10-24T11:28:18.441" v="469"/>
          <ac:picMkLst>
            <pc:docMk/>
            <pc:sldMk cId="2564675158" sldId="261"/>
            <ac:picMk id="3" creationId="{230544A5-832D-14A6-2B3D-906E17FFD2C9}"/>
          </ac:picMkLst>
        </pc:picChg>
      </pc:sldChg>
      <pc:sldChg chg="modSp del">
        <pc:chgData name="Khairi Adrian (inf21196)" userId="S::inf21196@lehre.dhbw-stuttgart.de::f7426ff7-a973-4b5f-a605-ee8d1359810d" providerId="AD" clId="Web-{8CB0D8BA-E687-EEEA-5B3F-C3A836A91B98}" dt="2022-10-24T12:26:41.582" v="1500"/>
        <pc:sldMkLst>
          <pc:docMk/>
          <pc:sldMk cId="1977593185" sldId="262"/>
        </pc:sldMkLst>
        <pc:spChg chg="mod">
          <ac:chgData name="Khairi Adrian (inf21196)" userId="S::inf21196@lehre.dhbw-stuttgart.de::f7426ff7-a973-4b5f-a605-ee8d1359810d" providerId="AD" clId="Web-{8CB0D8BA-E687-EEEA-5B3F-C3A836A91B98}" dt="2022-10-24T12:16:01.315" v="1372" actId="20577"/>
          <ac:spMkLst>
            <pc:docMk/>
            <pc:sldMk cId="1977593185" sldId="262"/>
            <ac:spMk id="4" creationId="{0678F798-491A-AD99-AB77-D6FAA0C1EC35}"/>
          </ac:spMkLst>
        </pc:spChg>
      </pc:sldChg>
      <pc:sldChg chg="del">
        <pc:chgData name="Khairi Adrian (inf21196)" userId="S::inf21196@lehre.dhbw-stuttgart.de::f7426ff7-a973-4b5f-a605-ee8d1359810d" providerId="AD" clId="Web-{8CB0D8BA-E687-EEEA-5B3F-C3A836A91B98}" dt="2022-10-24T12:27:42.709" v="1522"/>
        <pc:sldMkLst>
          <pc:docMk/>
          <pc:sldMk cId="3448981677" sldId="263"/>
        </pc:sldMkLst>
      </pc:sldChg>
      <pc:sldChg chg="del">
        <pc:chgData name="Khairi Adrian (inf21196)" userId="S::inf21196@lehre.dhbw-stuttgart.de::f7426ff7-a973-4b5f-a605-ee8d1359810d" providerId="AD" clId="Web-{8CB0D8BA-E687-EEEA-5B3F-C3A836A91B98}" dt="2022-10-24T12:27:45.943" v="1523"/>
        <pc:sldMkLst>
          <pc:docMk/>
          <pc:sldMk cId="2297594966" sldId="264"/>
        </pc:sldMkLst>
      </pc:sldChg>
      <pc:sldChg chg="del">
        <pc:chgData name="Khairi Adrian (inf21196)" userId="S::inf21196@lehre.dhbw-stuttgart.de::f7426ff7-a973-4b5f-a605-ee8d1359810d" providerId="AD" clId="Web-{8CB0D8BA-E687-EEEA-5B3F-C3A836A91B98}" dt="2022-10-24T12:36:20.769" v="1535"/>
        <pc:sldMkLst>
          <pc:docMk/>
          <pc:sldMk cId="3373371196" sldId="266"/>
        </pc:sldMkLst>
      </pc:sldChg>
      <pc:sldChg chg="modSp del">
        <pc:chgData name="Khairi Adrian (inf21196)" userId="S::inf21196@lehre.dhbw-stuttgart.de::f7426ff7-a973-4b5f-a605-ee8d1359810d" providerId="AD" clId="Web-{8CB0D8BA-E687-EEEA-5B3F-C3A836A91B98}" dt="2022-10-24T11:08:49.425" v="227"/>
        <pc:sldMkLst>
          <pc:docMk/>
          <pc:sldMk cId="1041734435" sldId="273"/>
        </pc:sldMkLst>
        <pc:spChg chg="mod">
          <ac:chgData name="Khairi Adrian (inf21196)" userId="S::inf21196@lehre.dhbw-stuttgart.de::f7426ff7-a973-4b5f-a605-ee8d1359810d" providerId="AD" clId="Web-{8CB0D8BA-E687-EEEA-5B3F-C3A836A91B98}" dt="2022-10-24T11:01:43.664" v="102" actId="20577"/>
          <ac:spMkLst>
            <pc:docMk/>
            <pc:sldMk cId="1041734435" sldId="273"/>
            <ac:spMk id="2" creationId="{CE0F06A8-2244-81F5-8DBF-8B7465D9C770}"/>
          </ac:spMkLst>
        </pc:spChg>
      </pc:sldChg>
      <pc:sldChg chg="modSp mod modShow">
        <pc:chgData name="Khairi Adrian (inf21196)" userId="S::inf21196@lehre.dhbw-stuttgart.de::f7426ff7-a973-4b5f-a605-ee8d1359810d" providerId="AD" clId="Web-{8CB0D8BA-E687-EEEA-5B3F-C3A836A91B98}" dt="2022-10-24T13:34:38.550" v="1688"/>
        <pc:sldMkLst>
          <pc:docMk/>
          <pc:sldMk cId="1217638812" sldId="275"/>
        </pc:sldMkLst>
        <pc:spChg chg="mod">
          <ac:chgData name="Khairi Adrian (inf21196)" userId="S::inf21196@lehre.dhbw-stuttgart.de::f7426ff7-a973-4b5f-a605-ee8d1359810d" providerId="AD" clId="Web-{8CB0D8BA-E687-EEEA-5B3F-C3A836A91B98}" dt="2022-10-24T13:07:06.990" v="1621" actId="20577"/>
          <ac:spMkLst>
            <pc:docMk/>
            <pc:sldMk cId="1217638812" sldId="275"/>
            <ac:spMk id="5" creationId="{B95D273F-357C-98AF-0213-3C63DBC9662D}"/>
          </ac:spMkLst>
        </pc:spChg>
      </pc:sldChg>
      <pc:sldChg chg="del">
        <pc:chgData name="Khairi Adrian (inf21196)" userId="S::inf21196@lehre.dhbw-stuttgart.de::f7426ff7-a973-4b5f-a605-ee8d1359810d" providerId="AD" clId="Web-{8CB0D8BA-E687-EEEA-5B3F-C3A836A91B98}" dt="2022-10-24T12:39:37.025" v="1539"/>
        <pc:sldMkLst>
          <pc:docMk/>
          <pc:sldMk cId="2012528133" sldId="276"/>
        </pc:sldMkLst>
      </pc:sldChg>
      <pc:sldChg chg="addSp modSp new">
        <pc:chgData name="Khairi Adrian (inf21196)" userId="S::inf21196@lehre.dhbw-stuttgart.de::f7426ff7-a973-4b5f-a605-ee8d1359810d" providerId="AD" clId="Web-{8CB0D8BA-E687-EEEA-5B3F-C3A836A91B98}" dt="2022-10-24T12:45:26.971" v="1605" actId="20577"/>
        <pc:sldMkLst>
          <pc:docMk/>
          <pc:sldMk cId="1065213213" sldId="278"/>
        </pc:sldMkLst>
        <pc:spChg chg="mod">
          <ac:chgData name="Khairi Adrian (inf21196)" userId="S::inf21196@lehre.dhbw-stuttgart.de::f7426ff7-a973-4b5f-a605-ee8d1359810d" providerId="AD" clId="Web-{8CB0D8BA-E687-EEEA-5B3F-C3A836A91B98}" dt="2022-10-24T11:05:49.592" v="166" actId="20577"/>
          <ac:spMkLst>
            <pc:docMk/>
            <pc:sldMk cId="1065213213" sldId="278"/>
            <ac:spMk id="2" creationId="{EC8391A4-0078-097C-00DA-D9AE8057D62C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2:45:26.971" v="1605" actId="20577"/>
          <ac:spMkLst>
            <pc:docMk/>
            <pc:sldMk cId="1065213213" sldId="278"/>
            <ac:spMk id="3" creationId="{EA71334A-AAC4-E3DA-70C6-970F88E8F8E6}"/>
          </ac:spMkLst>
        </pc:spChg>
        <pc:picChg chg="add mod">
          <ac:chgData name="Khairi Adrian (inf21196)" userId="S::inf21196@lehre.dhbw-stuttgart.de::f7426ff7-a973-4b5f-a605-ee8d1359810d" providerId="AD" clId="Web-{8CB0D8BA-E687-EEEA-5B3F-C3A836A91B98}" dt="2022-10-24T12:45:25.034" v="1588" actId="14100"/>
          <ac:picMkLst>
            <pc:docMk/>
            <pc:sldMk cId="1065213213" sldId="278"/>
            <ac:picMk id="7" creationId="{D64D164A-B534-1B80-6F82-D07D63634EFB}"/>
          </ac:picMkLst>
        </pc:picChg>
      </pc:sldChg>
      <pc:sldChg chg="del">
        <pc:chgData name="Khairi Adrian (inf21196)" userId="S::inf21196@lehre.dhbw-stuttgart.de::f7426ff7-a973-4b5f-a605-ee8d1359810d" providerId="AD" clId="Web-{8CB0D8BA-E687-EEEA-5B3F-C3A836A91B98}" dt="2022-10-24T12:39:37.025" v="1538"/>
        <pc:sldMkLst>
          <pc:docMk/>
          <pc:sldMk cId="3689486216" sldId="279"/>
        </pc:sldMkLst>
      </pc:sldChg>
      <pc:sldChg chg="modSp new del">
        <pc:chgData name="Khairi Adrian (inf21196)" userId="S::inf21196@lehre.dhbw-stuttgart.de::f7426ff7-a973-4b5f-a605-ee8d1359810d" providerId="AD" clId="Web-{8CB0D8BA-E687-EEEA-5B3F-C3A836A91B98}" dt="2022-10-24T12:40:05.775" v="1542"/>
        <pc:sldMkLst>
          <pc:docMk/>
          <pc:sldMk cId="355421485" sldId="280"/>
        </pc:sldMkLst>
        <pc:spChg chg="mod">
          <ac:chgData name="Khairi Adrian (inf21196)" userId="S::inf21196@lehre.dhbw-stuttgart.de::f7426ff7-a973-4b5f-a605-ee8d1359810d" providerId="AD" clId="Web-{8CB0D8BA-E687-EEEA-5B3F-C3A836A91B98}" dt="2022-10-24T11:15:53.749" v="243" actId="20577"/>
          <ac:spMkLst>
            <pc:docMk/>
            <pc:sldMk cId="355421485" sldId="280"/>
            <ac:spMk id="2" creationId="{B37D3EC7-4D32-6F9D-2F47-8673A4ACB668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1:18:43.832" v="346" actId="20577"/>
          <ac:spMkLst>
            <pc:docMk/>
            <pc:sldMk cId="355421485" sldId="280"/>
            <ac:spMk id="3" creationId="{7BF3793D-4AEF-52C2-01F8-56B4B35A63B3}"/>
          </ac:spMkLst>
        </pc:spChg>
      </pc:sldChg>
      <pc:sldChg chg="addSp delSp modSp new">
        <pc:chgData name="Khairi Adrian (inf21196)" userId="S::inf21196@lehre.dhbw-stuttgart.de::f7426ff7-a973-4b5f-a605-ee8d1359810d" providerId="AD" clId="Web-{8CB0D8BA-E687-EEEA-5B3F-C3A836A91B98}" dt="2022-10-24T12:37:24.458" v="1537" actId="20577"/>
        <pc:sldMkLst>
          <pc:docMk/>
          <pc:sldMk cId="3512084949" sldId="281"/>
        </pc:sldMkLst>
        <pc:spChg chg="mod">
          <ac:chgData name="Khairi Adrian (inf21196)" userId="S::inf21196@lehre.dhbw-stuttgart.de::f7426ff7-a973-4b5f-a605-ee8d1359810d" providerId="AD" clId="Web-{8CB0D8BA-E687-EEEA-5B3F-C3A836A91B98}" dt="2022-10-24T12:37:24.458" v="1537" actId="20577"/>
          <ac:spMkLst>
            <pc:docMk/>
            <pc:sldMk cId="3512084949" sldId="281"/>
            <ac:spMk id="2" creationId="{48991882-6284-E5CF-DCCA-3EE901699373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1:20:52.976" v="441" actId="20577"/>
          <ac:spMkLst>
            <pc:docMk/>
            <pc:sldMk cId="3512084949" sldId="281"/>
            <ac:spMk id="3" creationId="{C6AE7B7B-35FC-09E8-6E14-762BAC3926A5}"/>
          </ac:spMkLst>
        </pc:spChg>
        <pc:spChg chg="del">
          <ac:chgData name="Khairi Adrian (inf21196)" userId="S::inf21196@lehre.dhbw-stuttgart.de::f7426ff7-a973-4b5f-a605-ee8d1359810d" providerId="AD" clId="Web-{8CB0D8BA-E687-EEEA-5B3F-C3A836A91B98}" dt="2022-10-24T11:19:45.927" v="348"/>
          <ac:spMkLst>
            <pc:docMk/>
            <pc:sldMk cId="3512084949" sldId="281"/>
            <ac:spMk id="4" creationId="{253E676D-F3A0-39BB-0076-4C70FE746109}"/>
          </ac:spMkLst>
        </pc:spChg>
        <pc:picChg chg="add mod ord">
          <ac:chgData name="Khairi Adrian (inf21196)" userId="S::inf21196@lehre.dhbw-stuttgart.de::f7426ff7-a973-4b5f-a605-ee8d1359810d" providerId="AD" clId="Web-{8CB0D8BA-E687-EEEA-5B3F-C3A836A91B98}" dt="2022-10-24T11:19:45.927" v="348"/>
          <ac:picMkLst>
            <pc:docMk/>
            <pc:sldMk cId="3512084949" sldId="281"/>
            <ac:picMk id="7" creationId="{3B4FA174-94F1-7311-11A5-942739C4A580}"/>
          </ac:picMkLst>
        </pc:picChg>
      </pc:sldChg>
      <pc:sldChg chg="modSp new">
        <pc:chgData name="Khairi Adrian (inf21196)" userId="S::inf21196@lehre.dhbw-stuttgart.de::f7426ff7-a973-4b5f-a605-ee8d1359810d" providerId="AD" clId="Web-{8CB0D8BA-E687-EEEA-5B3F-C3A836A91B98}" dt="2022-10-24T11:57:45.848" v="1006" actId="20577"/>
        <pc:sldMkLst>
          <pc:docMk/>
          <pc:sldMk cId="2306921861" sldId="282"/>
        </pc:sldMkLst>
        <pc:spChg chg="mod">
          <ac:chgData name="Khairi Adrian (inf21196)" userId="S::inf21196@lehre.dhbw-stuttgart.de::f7426ff7-a973-4b5f-a605-ee8d1359810d" providerId="AD" clId="Web-{8CB0D8BA-E687-EEEA-5B3F-C3A836A91B98}" dt="2022-10-24T11:26:06.938" v="456" actId="20577"/>
          <ac:spMkLst>
            <pc:docMk/>
            <pc:sldMk cId="2306921861" sldId="282"/>
            <ac:spMk id="2" creationId="{D7DDB127-61A9-663E-43B1-32448D8CC025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1:57:45.848" v="1006" actId="20577"/>
          <ac:spMkLst>
            <pc:docMk/>
            <pc:sldMk cId="2306921861" sldId="282"/>
            <ac:spMk id="3" creationId="{AD4DC2CA-A3AE-9FBF-1FA5-431478245FB9}"/>
          </ac:spMkLst>
        </pc:spChg>
      </pc:sldChg>
      <pc:sldChg chg="addSp delSp modSp new">
        <pc:chgData name="Khairi Adrian (inf21196)" userId="S::inf21196@lehre.dhbw-stuttgart.de::f7426ff7-a973-4b5f-a605-ee8d1359810d" providerId="AD" clId="Web-{8CB0D8BA-E687-EEEA-5B3F-C3A836A91B98}" dt="2022-10-24T12:00:09.696" v="1067" actId="20577"/>
        <pc:sldMkLst>
          <pc:docMk/>
          <pc:sldMk cId="615068146" sldId="283"/>
        </pc:sldMkLst>
        <pc:spChg chg="mod">
          <ac:chgData name="Khairi Adrian (inf21196)" userId="S::inf21196@lehre.dhbw-stuttgart.de::f7426ff7-a973-4b5f-a605-ee8d1359810d" providerId="AD" clId="Web-{8CB0D8BA-E687-EEEA-5B3F-C3A836A91B98}" dt="2022-10-24T11:32:54.496" v="546" actId="20577"/>
          <ac:spMkLst>
            <pc:docMk/>
            <pc:sldMk cId="615068146" sldId="283"/>
            <ac:spMk id="2" creationId="{34DE74DC-044C-52CA-CA0E-21CF903FFFF9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2:00:09.696" v="1067" actId="20577"/>
          <ac:spMkLst>
            <pc:docMk/>
            <pc:sldMk cId="615068146" sldId="283"/>
            <ac:spMk id="3" creationId="{80BA4215-834C-00FE-C699-1CEDF9BB6FA8}"/>
          </ac:spMkLst>
        </pc:spChg>
        <pc:spChg chg="del">
          <ac:chgData name="Khairi Adrian (inf21196)" userId="S::inf21196@lehre.dhbw-stuttgart.de::f7426ff7-a973-4b5f-a605-ee8d1359810d" providerId="AD" clId="Web-{8CB0D8BA-E687-EEEA-5B3F-C3A836A91B98}" dt="2022-10-24T11:35:46.610" v="589"/>
          <ac:spMkLst>
            <pc:docMk/>
            <pc:sldMk cId="615068146" sldId="283"/>
            <ac:spMk id="4" creationId="{DAA49E25-9C29-511A-7927-7BA18BA6A2DB}"/>
          </ac:spMkLst>
        </pc:spChg>
        <pc:picChg chg="add mod ord">
          <ac:chgData name="Khairi Adrian (inf21196)" userId="S::inf21196@lehre.dhbw-stuttgart.de::f7426ff7-a973-4b5f-a605-ee8d1359810d" providerId="AD" clId="Web-{8CB0D8BA-E687-EEEA-5B3F-C3A836A91B98}" dt="2022-10-24T11:35:56.250" v="591" actId="14100"/>
          <ac:picMkLst>
            <pc:docMk/>
            <pc:sldMk cId="615068146" sldId="283"/>
            <ac:picMk id="7" creationId="{B6EFE737-1758-4534-2B24-21E8F5D011E4}"/>
          </ac:picMkLst>
        </pc:picChg>
      </pc:sldChg>
      <pc:sldChg chg="new del">
        <pc:chgData name="Khairi Adrian (inf21196)" userId="S::inf21196@lehre.dhbw-stuttgart.de::f7426ff7-a973-4b5f-a605-ee8d1359810d" providerId="AD" clId="Web-{8CB0D8BA-E687-EEEA-5B3F-C3A836A91B98}" dt="2022-10-24T11:31:18.712" v="523"/>
        <pc:sldMkLst>
          <pc:docMk/>
          <pc:sldMk cId="2885501998" sldId="283"/>
        </pc:sldMkLst>
      </pc:sldChg>
      <pc:sldChg chg="delSp modSp new mod modClrScheme chgLayout">
        <pc:chgData name="Khairi Adrian (inf21196)" userId="S::inf21196@lehre.dhbw-stuttgart.de::f7426ff7-a973-4b5f-a605-ee8d1359810d" providerId="AD" clId="Web-{8CB0D8BA-E687-EEEA-5B3F-C3A836A91B98}" dt="2022-10-24T13:34:38.222" v="1687" actId="20577"/>
        <pc:sldMkLst>
          <pc:docMk/>
          <pc:sldMk cId="2964445270" sldId="284"/>
        </pc:sldMkLst>
        <pc:spChg chg="mod ord">
          <ac:chgData name="Khairi Adrian (inf21196)" userId="S::inf21196@lehre.dhbw-stuttgart.de::f7426ff7-a973-4b5f-a605-ee8d1359810d" providerId="AD" clId="Web-{8CB0D8BA-E687-EEEA-5B3F-C3A836A91B98}" dt="2022-10-24T11:42:26.199" v="668"/>
          <ac:spMkLst>
            <pc:docMk/>
            <pc:sldMk cId="2964445270" sldId="284"/>
            <ac:spMk id="2" creationId="{269A9325-508E-4C7D-5D7D-3CCA653F2A87}"/>
          </ac:spMkLst>
        </pc:spChg>
        <pc:spChg chg="mod ord">
          <ac:chgData name="Khairi Adrian (inf21196)" userId="S::inf21196@lehre.dhbw-stuttgart.de::f7426ff7-a973-4b5f-a605-ee8d1359810d" providerId="AD" clId="Web-{8CB0D8BA-E687-EEEA-5B3F-C3A836A91B98}" dt="2022-10-24T13:34:38.222" v="1687" actId="20577"/>
          <ac:spMkLst>
            <pc:docMk/>
            <pc:sldMk cId="2964445270" sldId="284"/>
            <ac:spMk id="3" creationId="{4BC06EF7-096D-8037-526F-CB6183503376}"/>
          </ac:spMkLst>
        </pc:spChg>
        <pc:spChg chg="del">
          <ac:chgData name="Khairi Adrian (inf21196)" userId="S::inf21196@lehre.dhbw-stuttgart.de::f7426ff7-a973-4b5f-a605-ee8d1359810d" providerId="AD" clId="Web-{8CB0D8BA-E687-EEEA-5B3F-C3A836A91B98}" dt="2022-10-24T11:42:26.199" v="668"/>
          <ac:spMkLst>
            <pc:docMk/>
            <pc:sldMk cId="2964445270" sldId="284"/>
            <ac:spMk id="4" creationId="{842FA61C-B88E-9893-85F0-779B289DF641}"/>
          </ac:spMkLst>
        </pc:spChg>
        <pc:spChg chg="mod ord">
          <ac:chgData name="Khairi Adrian (inf21196)" userId="S::inf21196@lehre.dhbw-stuttgart.de::f7426ff7-a973-4b5f-a605-ee8d1359810d" providerId="AD" clId="Web-{8CB0D8BA-E687-EEEA-5B3F-C3A836A91B98}" dt="2022-10-24T11:42:26.199" v="668"/>
          <ac:spMkLst>
            <pc:docMk/>
            <pc:sldMk cId="2964445270" sldId="284"/>
            <ac:spMk id="5" creationId="{84C9743F-9244-8152-2C2B-92242B8EE86B}"/>
          </ac:spMkLst>
        </pc:spChg>
        <pc:spChg chg="mod ord">
          <ac:chgData name="Khairi Adrian (inf21196)" userId="S::inf21196@lehre.dhbw-stuttgart.de::f7426ff7-a973-4b5f-a605-ee8d1359810d" providerId="AD" clId="Web-{8CB0D8BA-E687-EEEA-5B3F-C3A836A91B98}" dt="2022-10-24T11:42:26.199" v="668"/>
          <ac:spMkLst>
            <pc:docMk/>
            <pc:sldMk cId="2964445270" sldId="284"/>
            <ac:spMk id="6" creationId="{3438156D-BC97-93CA-95A8-8E28AF1A528D}"/>
          </ac:spMkLst>
        </pc:spChg>
      </pc:sldChg>
      <pc:sldChg chg="addSp delSp modSp new">
        <pc:chgData name="Khairi Adrian (inf21196)" userId="S::inf21196@lehre.dhbw-stuttgart.de::f7426ff7-a973-4b5f-a605-ee8d1359810d" providerId="AD" clId="Web-{8CB0D8BA-E687-EEEA-5B3F-C3A836A91B98}" dt="2022-10-24T11:59:40.179" v="1057" actId="20577"/>
        <pc:sldMkLst>
          <pc:docMk/>
          <pc:sldMk cId="771651761" sldId="285"/>
        </pc:sldMkLst>
        <pc:spChg chg="mod">
          <ac:chgData name="Khairi Adrian (inf21196)" userId="S::inf21196@lehre.dhbw-stuttgart.de::f7426ff7-a973-4b5f-a605-ee8d1359810d" providerId="AD" clId="Web-{8CB0D8BA-E687-EEEA-5B3F-C3A836A91B98}" dt="2022-10-24T11:59:40.179" v="1057" actId="20577"/>
          <ac:spMkLst>
            <pc:docMk/>
            <pc:sldMk cId="771651761" sldId="285"/>
            <ac:spMk id="2" creationId="{3A24367E-AEEC-E2AB-6C00-CEE0B078D2B8}"/>
          </ac:spMkLst>
        </pc:spChg>
        <pc:spChg chg="del mod">
          <ac:chgData name="Khairi Adrian (inf21196)" userId="S::inf21196@lehre.dhbw-stuttgart.de::f7426ff7-a973-4b5f-a605-ee8d1359810d" providerId="AD" clId="Web-{8CB0D8BA-E687-EEEA-5B3F-C3A836A91B98}" dt="2022-10-24T11:50:43.149" v="917"/>
          <ac:spMkLst>
            <pc:docMk/>
            <pc:sldMk cId="771651761" sldId="285"/>
            <ac:spMk id="3" creationId="{F8BAF517-E406-2264-1D49-3A05B1DADD0F}"/>
          </ac:spMkLst>
        </pc:spChg>
        <pc:picChg chg="add del mod">
          <ac:chgData name="Khairi Adrian (inf21196)" userId="S::inf21196@lehre.dhbw-stuttgart.de::f7426ff7-a973-4b5f-a605-ee8d1359810d" providerId="AD" clId="Web-{8CB0D8BA-E687-EEEA-5B3F-C3A836A91B98}" dt="2022-10-24T11:50:29.087" v="907"/>
          <ac:picMkLst>
            <pc:docMk/>
            <pc:sldMk cId="771651761" sldId="285"/>
            <ac:picMk id="6" creationId="{B02FBFCC-23DC-C9EE-F2A6-3063713FD84B}"/>
          </ac:picMkLst>
        </pc:picChg>
        <pc:picChg chg="add mod ord">
          <ac:chgData name="Khairi Adrian (inf21196)" userId="S::inf21196@lehre.dhbw-stuttgart.de::f7426ff7-a973-4b5f-a605-ee8d1359810d" providerId="AD" clId="Web-{8CB0D8BA-E687-EEEA-5B3F-C3A836A91B98}" dt="2022-10-24T11:50:47.884" v="918" actId="14100"/>
          <ac:picMkLst>
            <pc:docMk/>
            <pc:sldMk cId="771651761" sldId="285"/>
            <ac:picMk id="7" creationId="{DDDABA82-0E04-39EF-8CAD-D75CF03CCAE3}"/>
          </ac:picMkLst>
        </pc:picChg>
      </pc:sldChg>
      <pc:sldChg chg="addSp delSp modSp new mod modClrScheme chgLayout">
        <pc:chgData name="Khairi Adrian (inf21196)" userId="S::inf21196@lehre.dhbw-stuttgart.de::f7426ff7-a973-4b5f-a605-ee8d1359810d" providerId="AD" clId="Web-{8CB0D8BA-E687-EEEA-5B3F-C3A836A91B98}" dt="2022-10-24T12:07:47.817" v="1073"/>
        <pc:sldMkLst>
          <pc:docMk/>
          <pc:sldMk cId="2015803358" sldId="286"/>
        </pc:sldMkLst>
        <pc:spChg chg="mod ord">
          <ac:chgData name="Khairi Adrian (inf21196)" userId="S::inf21196@lehre.dhbw-stuttgart.de::f7426ff7-a973-4b5f-a605-ee8d1359810d" providerId="AD" clId="Web-{8CB0D8BA-E687-EEEA-5B3F-C3A836A91B98}" dt="2022-10-24T12:04:37.844" v="1070"/>
          <ac:spMkLst>
            <pc:docMk/>
            <pc:sldMk cId="2015803358" sldId="286"/>
            <ac:spMk id="2" creationId="{9D4AD596-9E4B-B91C-74D2-7721EBE802BA}"/>
          </ac:spMkLst>
        </pc:spChg>
        <pc:spChg chg="del mod ord">
          <ac:chgData name="Khairi Adrian (inf21196)" userId="S::inf21196@lehre.dhbw-stuttgart.de::f7426ff7-a973-4b5f-a605-ee8d1359810d" providerId="AD" clId="Web-{8CB0D8BA-E687-EEEA-5B3F-C3A836A91B98}" dt="2022-10-24T12:04:52.078" v="1071"/>
          <ac:spMkLst>
            <pc:docMk/>
            <pc:sldMk cId="2015803358" sldId="286"/>
            <ac:spMk id="3" creationId="{AC4D60D8-6DA1-0AF9-5418-0D48A99A3A33}"/>
          </ac:spMkLst>
        </pc:spChg>
        <pc:spChg chg="del">
          <ac:chgData name="Khairi Adrian (inf21196)" userId="S::inf21196@lehre.dhbw-stuttgart.de::f7426ff7-a973-4b5f-a605-ee8d1359810d" providerId="AD" clId="Web-{8CB0D8BA-E687-EEEA-5B3F-C3A836A91B98}" dt="2022-10-24T12:04:37.844" v="1070"/>
          <ac:spMkLst>
            <pc:docMk/>
            <pc:sldMk cId="2015803358" sldId="286"/>
            <ac:spMk id="4" creationId="{574EB381-3DE9-524C-C5C7-5E10F533A60C}"/>
          </ac:spMkLst>
        </pc:spChg>
        <pc:spChg chg="mod ord">
          <ac:chgData name="Khairi Adrian (inf21196)" userId="S::inf21196@lehre.dhbw-stuttgart.de::f7426ff7-a973-4b5f-a605-ee8d1359810d" providerId="AD" clId="Web-{8CB0D8BA-E687-EEEA-5B3F-C3A836A91B98}" dt="2022-10-24T12:04:37.844" v="1070"/>
          <ac:spMkLst>
            <pc:docMk/>
            <pc:sldMk cId="2015803358" sldId="286"/>
            <ac:spMk id="5" creationId="{C4523832-44CF-640D-7A7A-D8FF9A113390}"/>
          </ac:spMkLst>
        </pc:spChg>
        <pc:spChg chg="mod ord">
          <ac:chgData name="Khairi Adrian (inf21196)" userId="S::inf21196@lehre.dhbw-stuttgart.de::f7426ff7-a973-4b5f-a605-ee8d1359810d" providerId="AD" clId="Web-{8CB0D8BA-E687-EEEA-5B3F-C3A836A91B98}" dt="2022-10-24T12:04:37.844" v="1070"/>
          <ac:spMkLst>
            <pc:docMk/>
            <pc:sldMk cId="2015803358" sldId="286"/>
            <ac:spMk id="6" creationId="{DB6683F1-DAF3-6AC4-FC71-5D132570C69B}"/>
          </ac:spMkLst>
        </pc:spChg>
        <pc:spChg chg="add del mod">
          <ac:chgData name="Khairi Adrian (inf21196)" userId="S::inf21196@lehre.dhbw-stuttgart.de::f7426ff7-a973-4b5f-a605-ee8d1359810d" providerId="AD" clId="Web-{8CB0D8BA-E687-EEEA-5B3F-C3A836A91B98}" dt="2022-10-24T12:07:47.817" v="1073"/>
          <ac:spMkLst>
            <pc:docMk/>
            <pc:sldMk cId="2015803358" sldId="286"/>
            <ac:spMk id="9" creationId="{FABFAB64-A709-AE07-DB21-16DC42C79512}"/>
          </ac:spMkLst>
        </pc:spChg>
        <pc:picChg chg="add del mod ord">
          <ac:chgData name="Khairi Adrian (inf21196)" userId="S::inf21196@lehre.dhbw-stuttgart.de::f7426ff7-a973-4b5f-a605-ee8d1359810d" providerId="AD" clId="Web-{8CB0D8BA-E687-EEEA-5B3F-C3A836A91B98}" dt="2022-10-24T12:07:40.864" v="1072"/>
          <ac:picMkLst>
            <pc:docMk/>
            <pc:sldMk cId="2015803358" sldId="286"/>
            <ac:picMk id="7" creationId="{82987603-338E-CF6A-6FA1-52D314DCF66E}"/>
          </ac:picMkLst>
        </pc:picChg>
        <pc:picChg chg="add mod ord">
          <ac:chgData name="Khairi Adrian (inf21196)" userId="S::inf21196@lehre.dhbw-stuttgart.de::f7426ff7-a973-4b5f-a605-ee8d1359810d" providerId="AD" clId="Web-{8CB0D8BA-E687-EEEA-5B3F-C3A836A91B98}" dt="2022-10-24T12:07:47.817" v="1073"/>
          <ac:picMkLst>
            <pc:docMk/>
            <pc:sldMk cId="2015803358" sldId="286"/>
            <ac:picMk id="10" creationId="{7B6E355D-234A-8A13-E0C3-F75B8F07BC24}"/>
          </ac:picMkLst>
        </pc:picChg>
      </pc:sldChg>
      <pc:sldChg chg="modSp new">
        <pc:chgData name="Khairi Adrian (inf21196)" userId="S::inf21196@lehre.dhbw-stuttgart.de::f7426ff7-a973-4b5f-a605-ee8d1359810d" providerId="AD" clId="Web-{8CB0D8BA-E687-EEEA-5B3F-C3A836A91B98}" dt="2022-10-24T12:14:42.094" v="1354" actId="20577"/>
        <pc:sldMkLst>
          <pc:docMk/>
          <pc:sldMk cId="4185047346" sldId="287"/>
        </pc:sldMkLst>
        <pc:spChg chg="mod">
          <ac:chgData name="Khairi Adrian (inf21196)" userId="S::inf21196@lehre.dhbw-stuttgart.de::f7426ff7-a973-4b5f-a605-ee8d1359810d" providerId="AD" clId="Web-{8CB0D8BA-E687-EEEA-5B3F-C3A836A91B98}" dt="2022-10-24T12:08:43.960" v="1106" actId="20577"/>
          <ac:spMkLst>
            <pc:docMk/>
            <pc:sldMk cId="4185047346" sldId="287"/>
            <ac:spMk id="2" creationId="{036FD231-FD0D-3A2E-F8DA-636777164046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2:14:42.094" v="1354" actId="20577"/>
          <ac:spMkLst>
            <pc:docMk/>
            <pc:sldMk cId="4185047346" sldId="287"/>
            <ac:spMk id="3" creationId="{4902AD1D-9F14-0B78-F911-AEF20489EF8D}"/>
          </ac:spMkLst>
        </pc:spChg>
      </pc:sldChg>
      <pc:sldChg chg="addSp delSp modSp new">
        <pc:chgData name="Khairi Adrian (inf21196)" userId="S::inf21196@lehre.dhbw-stuttgart.de::f7426ff7-a973-4b5f-a605-ee8d1359810d" providerId="AD" clId="Web-{8CB0D8BA-E687-EEEA-5B3F-C3A836A91B98}" dt="2022-10-24T12:33:53.578" v="1534" actId="1076"/>
        <pc:sldMkLst>
          <pc:docMk/>
          <pc:sldMk cId="1299170770" sldId="288"/>
        </pc:sldMkLst>
        <pc:spChg chg="mod">
          <ac:chgData name="Khairi Adrian (inf21196)" userId="S::inf21196@lehre.dhbw-stuttgart.de::f7426ff7-a973-4b5f-a605-ee8d1359810d" providerId="AD" clId="Web-{8CB0D8BA-E687-EEEA-5B3F-C3A836A91B98}" dt="2022-10-24T12:26:46.676" v="1509" actId="20577"/>
          <ac:spMkLst>
            <pc:docMk/>
            <pc:sldMk cId="1299170770" sldId="288"/>
            <ac:spMk id="2" creationId="{2312A422-D434-6C7B-7804-A002523F0411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2:27:38.209" v="1521" actId="20577"/>
          <ac:spMkLst>
            <pc:docMk/>
            <pc:sldMk cId="1299170770" sldId="288"/>
            <ac:spMk id="3" creationId="{836D16BC-EF36-6557-9984-9458324ADECE}"/>
          </ac:spMkLst>
        </pc:spChg>
        <pc:spChg chg="del">
          <ac:chgData name="Khairi Adrian (inf21196)" userId="S::inf21196@lehre.dhbw-stuttgart.de::f7426ff7-a973-4b5f-a605-ee8d1359810d" providerId="AD" clId="Web-{8CB0D8BA-E687-EEEA-5B3F-C3A836A91B98}" dt="2022-10-24T12:24:32.782" v="1430"/>
          <ac:spMkLst>
            <pc:docMk/>
            <pc:sldMk cId="1299170770" sldId="288"/>
            <ac:spMk id="4" creationId="{2AA1C0D5-7F84-B788-47BA-10F43519E5DD}"/>
          </ac:spMkLst>
        </pc:spChg>
        <pc:picChg chg="add mod ord">
          <ac:chgData name="Khairi Adrian (inf21196)" userId="S::inf21196@lehre.dhbw-stuttgart.de::f7426ff7-a973-4b5f-a605-ee8d1359810d" providerId="AD" clId="Web-{8CB0D8BA-E687-EEEA-5B3F-C3A836A91B98}" dt="2022-10-24T12:28:33.569" v="1524" actId="1076"/>
          <ac:picMkLst>
            <pc:docMk/>
            <pc:sldMk cId="1299170770" sldId="288"/>
            <ac:picMk id="7" creationId="{F9B4BA3C-244A-FD61-8B2F-0635F23772E6}"/>
          </ac:picMkLst>
        </pc:picChg>
        <pc:picChg chg="add del mod">
          <ac:chgData name="Khairi Adrian (inf21196)" userId="S::inf21196@lehre.dhbw-stuttgart.de::f7426ff7-a973-4b5f-a605-ee8d1359810d" providerId="AD" clId="Web-{8CB0D8BA-E687-EEEA-5B3F-C3A836A91B98}" dt="2022-10-24T12:33:31.202" v="1530"/>
          <ac:picMkLst>
            <pc:docMk/>
            <pc:sldMk cId="1299170770" sldId="288"/>
            <ac:picMk id="8" creationId="{F843A8E1-8C5F-24A0-2A25-3F1EF7AF9303}"/>
          </ac:picMkLst>
        </pc:picChg>
        <pc:picChg chg="add mod">
          <ac:chgData name="Khairi Adrian (inf21196)" userId="S::inf21196@lehre.dhbw-stuttgart.de::f7426ff7-a973-4b5f-a605-ee8d1359810d" providerId="AD" clId="Web-{8CB0D8BA-E687-EEEA-5B3F-C3A836A91B98}" dt="2022-10-24T12:33:53.578" v="1534" actId="1076"/>
          <ac:picMkLst>
            <pc:docMk/>
            <pc:sldMk cId="1299170770" sldId="288"/>
            <ac:picMk id="9" creationId="{1D957CD5-9418-7484-493A-BBDF19142EFF}"/>
          </ac:picMkLst>
        </pc:picChg>
      </pc:sldChg>
      <pc:sldChg chg="modSp add">
        <pc:chgData name="Khairi Adrian (inf21196)" userId="S::inf21196@lehre.dhbw-stuttgart.de::f7426ff7-a973-4b5f-a605-ee8d1359810d" providerId="AD" clId="Web-{8CB0D8BA-E687-EEEA-5B3F-C3A836A91B98}" dt="2022-10-24T12:42:10.622" v="1566" actId="20577"/>
        <pc:sldMkLst>
          <pc:docMk/>
          <pc:sldMk cId="3973328887" sldId="290"/>
        </pc:sldMkLst>
        <pc:spChg chg="mod">
          <ac:chgData name="Khairi Adrian (inf21196)" userId="S::inf21196@lehre.dhbw-stuttgart.de::f7426ff7-a973-4b5f-a605-ee8d1359810d" providerId="AD" clId="Web-{8CB0D8BA-E687-EEEA-5B3F-C3A836A91B98}" dt="2022-10-24T12:42:10.622" v="1566" actId="20577"/>
          <ac:spMkLst>
            <pc:docMk/>
            <pc:sldMk cId="3973328887" sldId="290"/>
            <ac:spMk id="2" creationId="{0FDA636D-EDE7-0737-DDBA-7390CE4A6EA5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2:41:25.246" v="1563" actId="20577"/>
          <ac:spMkLst>
            <pc:docMk/>
            <pc:sldMk cId="3973328887" sldId="290"/>
            <ac:spMk id="3" creationId="{A6563EBF-ED48-8713-BACD-9FAE9B3C4686}"/>
          </ac:spMkLst>
        </pc:spChg>
      </pc:sldChg>
      <pc:sldChg chg="modSp add">
        <pc:chgData name="Khairi Adrian (inf21196)" userId="S::inf21196@lehre.dhbw-stuttgart.de::f7426ff7-a973-4b5f-a605-ee8d1359810d" providerId="AD" clId="Web-{8CB0D8BA-E687-EEEA-5B3F-C3A836A91B98}" dt="2022-10-24T12:42:14.997" v="1567" actId="20577"/>
        <pc:sldMkLst>
          <pc:docMk/>
          <pc:sldMk cId="2905840090" sldId="291"/>
        </pc:sldMkLst>
        <pc:spChg chg="mod">
          <ac:chgData name="Khairi Adrian (inf21196)" userId="S::inf21196@lehre.dhbw-stuttgart.de::f7426ff7-a973-4b5f-a605-ee8d1359810d" providerId="AD" clId="Web-{8CB0D8BA-E687-EEEA-5B3F-C3A836A91B98}" dt="2022-10-24T12:42:14.997" v="1567" actId="20577"/>
          <ac:spMkLst>
            <pc:docMk/>
            <pc:sldMk cId="2905840090" sldId="291"/>
            <ac:spMk id="2" creationId="{0FDA636D-EDE7-0737-DDBA-7390CE4A6EA5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2:41:18.355" v="1560" actId="20577"/>
          <ac:spMkLst>
            <pc:docMk/>
            <pc:sldMk cId="2905840090" sldId="291"/>
            <ac:spMk id="3" creationId="{A6563EBF-ED48-8713-BACD-9FAE9B3C4686}"/>
          </ac:spMkLst>
        </pc:spChg>
      </pc:sldChg>
      <pc:sldChg chg="new del">
        <pc:chgData name="Khairi Adrian (inf21196)" userId="S::inf21196@lehre.dhbw-stuttgart.de::f7426ff7-a973-4b5f-a605-ee8d1359810d" providerId="AD" clId="Web-{8CB0D8BA-E687-EEEA-5B3F-C3A836A91B98}" dt="2022-10-24T13:18:29.852" v="1623"/>
        <pc:sldMkLst>
          <pc:docMk/>
          <pc:sldMk cId="2198720282" sldId="300"/>
        </pc:sldMkLst>
      </pc:sldChg>
      <pc:sldChg chg="new del">
        <pc:chgData name="Khairi Adrian (inf21196)" userId="S::inf21196@lehre.dhbw-stuttgart.de::f7426ff7-a973-4b5f-a605-ee8d1359810d" providerId="AD" clId="Web-{8CB0D8BA-E687-EEEA-5B3F-C3A836A91B98}" dt="2022-10-24T13:27:42.195" v="1682"/>
        <pc:sldMkLst>
          <pc:docMk/>
          <pc:sldMk cId="4074232677" sldId="300"/>
        </pc:sldMkLst>
      </pc:sldChg>
      <pc:sldChg chg="delSp modSp new">
        <pc:chgData name="Khairi Adrian (inf21196)" userId="S::inf21196@lehre.dhbw-stuttgart.de::f7426ff7-a973-4b5f-a605-ee8d1359810d" providerId="AD" clId="Web-{8CB0D8BA-E687-EEEA-5B3F-C3A836A91B98}" dt="2022-10-24T13:24:58.409" v="1681" actId="20577"/>
        <pc:sldMkLst>
          <pc:docMk/>
          <pc:sldMk cId="429845481" sldId="301"/>
        </pc:sldMkLst>
        <pc:spChg chg="del">
          <ac:chgData name="Khairi Adrian (inf21196)" userId="S::inf21196@lehre.dhbw-stuttgart.de::f7426ff7-a973-4b5f-a605-ee8d1359810d" providerId="AD" clId="Web-{8CB0D8BA-E687-EEEA-5B3F-C3A836A91B98}" dt="2022-10-24T13:24:17.596" v="1674"/>
          <ac:spMkLst>
            <pc:docMk/>
            <pc:sldMk cId="429845481" sldId="301"/>
            <ac:spMk id="2" creationId="{C985881F-02C5-AD60-C19C-3B0472F91B7E}"/>
          </ac:spMkLst>
        </pc:spChg>
        <pc:spChg chg="mod">
          <ac:chgData name="Khairi Adrian (inf21196)" userId="S::inf21196@lehre.dhbw-stuttgart.de::f7426ff7-a973-4b5f-a605-ee8d1359810d" providerId="AD" clId="Web-{8CB0D8BA-E687-EEEA-5B3F-C3A836A91B98}" dt="2022-10-24T13:24:58.409" v="1681" actId="20577"/>
          <ac:spMkLst>
            <pc:docMk/>
            <pc:sldMk cId="429845481" sldId="301"/>
            <ac:spMk id="3" creationId="{97179397-A541-B64F-6EB1-A216EC0FC697}"/>
          </ac:spMkLst>
        </pc:spChg>
      </pc:sldChg>
    </pc:docChg>
  </pc:docChgLst>
  <pc:docChgLst>
    <pc:chgData name="Kuge Mika (inf21059)" userId="b72fb757-da45-4cdd-a4da-0dff0dd0a39e" providerId="ADAL" clId="{4F44239C-84DE-4715-90C4-C3447BE046C5}"/>
    <pc:docChg chg="undo redo custSel addSld delSld modSld sldOrd modMainMaster addSection modSection modShowInfo">
      <pc:chgData name="Kuge Mika (inf21059)" userId="b72fb757-da45-4cdd-a4da-0dff0dd0a39e" providerId="ADAL" clId="{4F44239C-84DE-4715-90C4-C3447BE046C5}" dt="2023-05-17T19:32:07.978" v="1954" actId="1036"/>
      <pc:docMkLst>
        <pc:docMk/>
      </pc:docMkLst>
      <pc:sldChg chg="modSp mod">
        <pc:chgData name="Kuge Mika (inf21059)" userId="b72fb757-da45-4cdd-a4da-0dff0dd0a39e" providerId="ADAL" clId="{4F44239C-84DE-4715-90C4-C3447BE046C5}" dt="2023-05-17T19:22:53.043" v="1926" actId="20577"/>
        <pc:sldMkLst>
          <pc:docMk/>
          <pc:sldMk cId="1060326399" sldId="256"/>
        </pc:sldMkLst>
        <pc:spChg chg="mod">
          <ac:chgData name="Kuge Mika (inf21059)" userId="b72fb757-da45-4cdd-a4da-0dff0dd0a39e" providerId="ADAL" clId="{4F44239C-84DE-4715-90C4-C3447BE046C5}" dt="2023-05-17T19:22:53.043" v="1926" actId="20577"/>
          <ac:spMkLst>
            <pc:docMk/>
            <pc:sldMk cId="1060326399" sldId="256"/>
            <ac:spMk id="3" creationId="{6DB8B530-89CE-BEDB-6C18-80C8DBAFA50A}"/>
          </ac:spMkLst>
        </pc:spChg>
      </pc:sldChg>
      <pc:sldChg chg="modSp mod">
        <pc:chgData name="Kuge Mika (inf21059)" userId="b72fb757-da45-4cdd-a4da-0dff0dd0a39e" providerId="ADAL" clId="{4F44239C-84DE-4715-90C4-C3447BE046C5}" dt="2023-05-17T17:14:03.492" v="1694" actId="20577"/>
        <pc:sldMkLst>
          <pc:docMk/>
          <pc:sldMk cId="2427132383" sldId="259"/>
        </pc:sldMkLst>
        <pc:spChg chg="mod">
          <ac:chgData name="Kuge Mika (inf21059)" userId="b72fb757-da45-4cdd-a4da-0dff0dd0a39e" providerId="ADAL" clId="{4F44239C-84DE-4715-90C4-C3447BE046C5}" dt="2023-05-17T17:14:03.492" v="1694" actId="20577"/>
          <ac:spMkLst>
            <pc:docMk/>
            <pc:sldMk cId="2427132383" sldId="259"/>
            <ac:spMk id="4" creationId="{46B4DE8A-D5E9-139F-3AFE-AC52A1AC2891}"/>
          </ac:spMkLst>
        </pc:spChg>
      </pc:sldChg>
      <pc:sldChg chg="del">
        <pc:chgData name="Kuge Mika (inf21059)" userId="b72fb757-da45-4cdd-a4da-0dff0dd0a39e" providerId="ADAL" clId="{4F44239C-84DE-4715-90C4-C3447BE046C5}" dt="2023-05-16T11:31:28.621" v="174" actId="47"/>
        <pc:sldMkLst>
          <pc:docMk/>
          <pc:sldMk cId="2564675158" sldId="261"/>
        </pc:sldMkLst>
      </pc:sldChg>
      <pc:sldChg chg="addSp delSp modSp del">
        <pc:chgData name="Kuge Mika (inf21059)" userId="b72fb757-da45-4cdd-a4da-0dff0dd0a39e" providerId="ADAL" clId="{4F44239C-84DE-4715-90C4-C3447BE046C5}" dt="2023-05-16T12:09:42.478" v="204" actId="47"/>
        <pc:sldMkLst>
          <pc:docMk/>
          <pc:sldMk cId="3100747578" sldId="267"/>
        </pc:sldMkLst>
        <pc:spChg chg="add mod">
          <ac:chgData name="Kuge Mika (inf21059)" userId="b72fb757-da45-4cdd-a4da-0dff0dd0a39e" providerId="ADAL" clId="{4F44239C-84DE-4715-90C4-C3447BE046C5}" dt="2023-05-16T12:09:39.370" v="203" actId="478"/>
          <ac:spMkLst>
            <pc:docMk/>
            <pc:sldMk cId="3100747578" sldId="267"/>
            <ac:spMk id="5" creationId="{EE21AB1D-99DB-7DE9-FF82-4B504C862FF0}"/>
          </ac:spMkLst>
        </pc:spChg>
        <pc:picChg chg="del">
          <ac:chgData name="Kuge Mika (inf21059)" userId="b72fb757-da45-4cdd-a4da-0dff0dd0a39e" providerId="ADAL" clId="{4F44239C-84DE-4715-90C4-C3447BE046C5}" dt="2023-05-16T12:09:39.370" v="203" actId="478"/>
          <ac:picMkLst>
            <pc:docMk/>
            <pc:sldMk cId="3100747578" sldId="267"/>
            <ac:picMk id="6" creationId="{EEDBB41F-5B24-D280-D10A-FAF95E720FA0}"/>
          </ac:picMkLst>
        </pc:picChg>
      </pc:sldChg>
      <pc:sldChg chg="del">
        <pc:chgData name="Kuge Mika (inf21059)" userId="b72fb757-da45-4cdd-a4da-0dff0dd0a39e" providerId="ADAL" clId="{4F44239C-84DE-4715-90C4-C3447BE046C5}" dt="2023-05-16T11:37:14.606" v="202" actId="47"/>
        <pc:sldMkLst>
          <pc:docMk/>
          <pc:sldMk cId="1112513437" sldId="269"/>
        </pc:sldMkLst>
      </pc:sldChg>
      <pc:sldChg chg="del">
        <pc:chgData name="Kuge Mika (inf21059)" userId="b72fb757-da45-4cdd-a4da-0dff0dd0a39e" providerId="ADAL" clId="{4F44239C-84DE-4715-90C4-C3447BE046C5}" dt="2023-05-16T11:31:28.621" v="174" actId="47"/>
        <pc:sldMkLst>
          <pc:docMk/>
          <pc:sldMk cId="3512084949" sldId="281"/>
        </pc:sldMkLst>
      </pc:sldChg>
      <pc:sldChg chg="del">
        <pc:chgData name="Kuge Mika (inf21059)" userId="b72fb757-da45-4cdd-a4da-0dff0dd0a39e" providerId="ADAL" clId="{4F44239C-84DE-4715-90C4-C3447BE046C5}" dt="2023-05-16T11:31:28.621" v="174" actId="47"/>
        <pc:sldMkLst>
          <pc:docMk/>
          <pc:sldMk cId="2306921861" sldId="282"/>
        </pc:sldMkLst>
      </pc:sldChg>
      <pc:sldChg chg="del">
        <pc:chgData name="Kuge Mika (inf21059)" userId="b72fb757-da45-4cdd-a4da-0dff0dd0a39e" providerId="ADAL" clId="{4F44239C-84DE-4715-90C4-C3447BE046C5}" dt="2023-05-16T11:31:28.621" v="174" actId="47"/>
        <pc:sldMkLst>
          <pc:docMk/>
          <pc:sldMk cId="615068146" sldId="283"/>
        </pc:sldMkLst>
      </pc:sldChg>
      <pc:sldChg chg="del">
        <pc:chgData name="Kuge Mika (inf21059)" userId="b72fb757-da45-4cdd-a4da-0dff0dd0a39e" providerId="ADAL" clId="{4F44239C-84DE-4715-90C4-C3447BE046C5}" dt="2023-05-16T11:31:28.621" v="174" actId="47"/>
        <pc:sldMkLst>
          <pc:docMk/>
          <pc:sldMk cId="2964445270" sldId="284"/>
        </pc:sldMkLst>
      </pc:sldChg>
      <pc:sldChg chg="del">
        <pc:chgData name="Kuge Mika (inf21059)" userId="b72fb757-da45-4cdd-a4da-0dff0dd0a39e" providerId="ADAL" clId="{4F44239C-84DE-4715-90C4-C3447BE046C5}" dt="2023-05-16T11:31:28.621" v="174" actId="47"/>
        <pc:sldMkLst>
          <pc:docMk/>
          <pc:sldMk cId="771651761" sldId="285"/>
        </pc:sldMkLst>
      </pc:sldChg>
      <pc:sldChg chg="del">
        <pc:chgData name="Kuge Mika (inf21059)" userId="b72fb757-da45-4cdd-a4da-0dff0dd0a39e" providerId="ADAL" clId="{4F44239C-84DE-4715-90C4-C3447BE046C5}" dt="2023-05-16T11:31:28.621" v="174" actId="47"/>
        <pc:sldMkLst>
          <pc:docMk/>
          <pc:sldMk cId="2015803358" sldId="286"/>
        </pc:sldMkLst>
      </pc:sldChg>
      <pc:sldChg chg="del">
        <pc:chgData name="Kuge Mika (inf21059)" userId="b72fb757-da45-4cdd-a4da-0dff0dd0a39e" providerId="ADAL" clId="{4F44239C-84DE-4715-90C4-C3447BE046C5}" dt="2023-05-16T11:31:28.621" v="174" actId="47"/>
        <pc:sldMkLst>
          <pc:docMk/>
          <pc:sldMk cId="4185047346" sldId="287"/>
        </pc:sldMkLst>
      </pc:sldChg>
      <pc:sldChg chg="del">
        <pc:chgData name="Kuge Mika (inf21059)" userId="b72fb757-da45-4cdd-a4da-0dff0dd0a39e" providerId="ADAL" clId="{4F44239C-84DE-4715-90C4-C3447BE046C5}" dt="2023-05-16T11:31:28.621" v="174" actId="47"/>
        <pc:sldMkLst>
          <pc:docMk/>
          <pc:sldMk cId="1299170770" sldId="288"/>
        </pc:sldMkLst>
      </pc:sldChg>
      <pc:sldChg chg="del">
        <pc:chgData name="Kuge Mika (inf21059)" userId="b72fb757-da45-4cdd-a4da-0dff0dd0a39e" providerId="ADAL" clId="{4F44239C-84DE-4715-90C4-C3447BE046C5}" dt="2023-05-16T11:37:11.741" v="201" actId="47"/>
        <pc:sldMkLst>
          <pc:docMk/>
          <pc:sldMk cId="4073023250" sldId="292"/>
        </pc:sldMkLst>
      </pc:sldChg>
      <pc:sldChg chg="del">
        <pc:chgData name="Kuge Mika (inf21059)" userId="b72fb757-da45-4cdd-a4da-0dff0dd0a39e" providerId="ADAL" clId="{4F44239C-84DE-4715-90C4-C3447BE046C5}" dt="2023-05-16T11:37:11.741" v="201" actId="47"/>
        <pc:sldMkLst>
          <pc:docMk/>
          <pc:sldMk cId="2151335570" sldId="293"/>
        </pc:sldMkLst>
      </pc:sldChg>
      <pc:sldChg chg="del">
        <pc:chgData name="Kuge Mika (inf21059)" userId="b72fb757-da45-4cdd-a4da-0dff0dd0a39e" providerId="ADAL" clId="{4F44239C-84DE-4715-90C4-C3447BE046C5}" dt="2023-05-16T11:37:11.741" v="201" actId="47"/>
        <pc:sldMkLst>
          <pc:docMk/>
          <pc:sldMk cId="1647401078" sldId="294"/>
        </pc:sldMkLst>
      </pc:sldChg>
      <pc:sldChg chg="del">
        <pc:chgData name="Kuge Mika (inf21059)" userId="b72fb757-da45-4cdd-a4da-0dff0dd0a39e" providerId="ADAL" clId="{4F44239C-84DE-4715-90C4-C3447BE046C5}" dt="2023-05-16T11:37:11.741" v="201" actId="47"/>
        <pc:sldMkLst>
          <pc:docMk/>
          <pc:sldMk cId="692050853" sldId="295"/>
        </pc:sldMkLst>
      </pc:sldChg>
      <pc:sldChg chg="del">
        <pc:chgData name="Kuge Mika (inf21059)" userId="b72fb757-da45-4cdd-a4da-0dff0dd0a39e" providerId="ADAL" clId="{4F44239C-84DE-4715-90C4-C3447BE046C5}" dt="2023-05-16T11:37:11.741" v="201" actId="47"/>
        <pc:sldMkLst>
          <pc:docMk/>
          <pc:sldMk cId="3732911449" sldId="296"/>
        </pc:sldMkLst>
      </pc:sldChg>
      <pc:sldChg chg="del">
        <pc:chgData name="Kuge Mika (inf21059)" userId="b72fb757-da45-4cdd-a4da-0dff0dd0a39e" providerId="ADAL" clId="{4F44239C-84DE-4715-90C4-C3447BE046C5}" dt="2023-05-16T11:37:11.741" v="201" actId="47"/>
        <pc:sldMkLst>
          <pc:docMk/>
          <pc:sldMk cId="2838591644" sldId="297"/>
        </pc:sldMkLst>
      </pc:sldChg>
      <pc:sldChg chg="del">
        <pc:chgData name="Kuge Mika (inf21059)" userId="b72fb757-da45-4cdd-a4da-0dff0dd0a39e" providerId="ADAL" clId="{4F44239C-84DE-4715-90C4-C3447BE046C5}" dt="2023-05-16T11:37:11.741" v="201" actId="47"/>
        <pc:sldMkLst>
          <pc:docMk/>
          <pc:sldMk cId="3797452624" sldId="298"/>
        </pc:sldMkLst>
      </pc:sldChg>
      <pc:sldChg chg="del">
        <pc:chgData name="Kuge Mika (inf21059)" userId="b72fb757-da45-4cdd-a4da-0dff0dd0a39e" providerId="ADAL" clId="{4F44239C-84DE-4715-90C4-C3447BE046C5}" dt="2023-05-16T11:37:11.741" v="201" actId="47"/>
        <pc:sldMkLst>
          <pc:docMk/>
          <pc:sldMk cId="3841513756" sldId="299"/>
        </pc:sldMkLst>
      </pc:sldChg>
      <pc:sldChg chg="del">
        <pc:chgData name="Kuge Mika (inf21059)" userId="b72fb757-da45-4cdd-a4da-0dff0dd0a39e" providerId="ADAL" clId="{4F44239C-84DE-4715-90C4-C3447BE046C5}" dt="2023-05-16T09:47:52.767" v="0" actId="2696"/>
        <pc:sldMkLst>
          <pc:docMk/>
          <pc:sldMk cId="429845481" sldId="301"/>
        </pc:sldMkLst>
      </pc:sldChg>
      <pc:sldChg chg="del ord">
        <pc:chgData name="Kuge Mika (inf21059)" userId="b72fb757-da45-4cdd-a4da-0dff0dd0a39e" providerId="ADAL" clId="{4F44239C-84DE-4715-90C4-C3447BE046C5}" dt="2023-05-16T12:14:50.600" v="210" actId="47"/>
        <pc:sldMkLst>
          <pc:docMk/>
          <pc:sldMk cId="2989706385" sldId="303"/>
        </pc:sldMkLst>
      </pc:sldChg>
      <pc:sldChg chg="del ord">
        <pc:chgData name="Kuge Mika (inf21059)" userId="b72fb757-da45-4cdd-a4da-0dff0dd0a39e" providerId="ADAL" clId="{4F44239C-84DE-4715-90C4-C3447BE046C5}" dt="2023-05-16T12:14:49.553" v="209" actId="47"/>
        <pc:sldMkLst>
          <pc:docMk/>
          <pc:sldMk cId="406726061" sldId="304"/>
        </pc:sldMkLst>
      </pc:sldChg>
      <pc:sldChg chg="del">
        <pc:chgData name="Kuge Mika (inf21059)" userId="b72fb757-da45-4cdd-a4da-0dff0dd0a39e" providerId="ADAL" clId="{4F44239C-84DE-4715-90C4-C3447BE046C5}" dt="2023-05-16T11:31:28.621" v="174" actId="47"/>
        <pc:sldMkLst>
          <pc:docMk/>
          <pc:sldMk cId="433004268" sldId="310"/>
        </pc:sldMkLst>
      </pc:sldChg>
      <pc:sldChg chg="del">
        <pc:chgData name="Kuge Mika (inf21059)" userId="b72fb757-da45-4cdd-a4da-0dff0dd0a39e" providerId="ADAL" clId="{4F44239C-84DE-4715-90C4-C3447BE046C5}" dt="2023-05-16T11:31:28.621" v="174" actId="47"/>
        <pc:sldMkLst>
          <pc:docMk/>
          <pc:sldMk cId="3912617328" sldId="311"/>
        </pc:sldMkLst>
      </pc:sldChg>
      <pc:sldChg chg="addSp delSp modSp mod">
        <pc:chgData name="Kuge Mika (inf21059)" userId="b72fb757-da45-4cdd-a4da-0dff0dd0a39e" providerId="ADAL" clId="{4F44239C-84DE-4715-90C4-C3447BE046C5}" dt="2023-05-17T19:32:07.978" v="1954" actId="1036"/>
        <pc:sldMkLst>
          <pc:docMk/>
          <pc:sldMk cId="3357648805" sldId="315"/>
        </pc:sldMkLst>
        <pc:spChg chg="add mod">
          <ac:chgData name="Kuge Mika (inf21059)" userId="b72fb757-da45-4cdd-a4da-0dff0dd0a39e" providerId="ADAL" clId="{4F44239C-84DE-4715-90C4-C3447BE046C5}" dt="2023-05-17T19:31:57.266" v="1948" actId="167"/>
          <ac:spMkLst>
            <pc:docMk/>
            <pc:sldMk cId="3357648805" sldId="315"/>
            <ac:spMk id="3" creationId="{37DE3EB6-FDC2-904B-849C-B90A64D63103}"/>
          </ac:spMkLst>
        </pc:spChg>
        <pc:spChg chg="mod">
          <ac:chgData name="Kuge Mika (inf21059)" userId="b72fb757-da45-4cdd-a4da-0dff0dd0a39e" providerId="ADAL" clId="{4F44239C-84DE-4715-90C4-C3447BE046C5}" dt="2023-05-16T11:27:27.034" v="66" actId="1076"/>
          <ac:spMkLst>
            <pc:docMk/>
            <pc:sldMk cId="3357648805" sldId="315"/>
            <ac:spMk id="4" creationId="{5E5B75D2-D004-EE02-11EF-09F70F033AAB}"/>
          </ac:spMkLst>
        </pc:spChg>
        <pc:spChg chg="mod">
          <ac:chgData name="Kuge Mika (inf21059)" userId="b72fb757-da45-4cdd-a4da-0dff0dd0a39e" providerId="ADAL" clId="{4F44239C-84DE-4715-90C4-C3447BE046C5}" dt="2023-05-16T11:27:27.034" v="66" actId="1076"/>
          <ac:spMkLst>
            <pc:docMk/>
            <pc:sldMk cId="3357648805" sldId="315"/>
            <ac:spMk id="6" creationId="{10C5AF73-DB8E-FDB0-5AED-4D8C3678D0CD}"/>
          </ac:spMkLst>
        </pc:spChg>
        <pc:spChg chg="mod">
          <ac:chgData name="Kuge Mika (inf21059)" userId="b72fb757-da45-4cdd-a4da-0dff0dd0a39e" providerId="ADAL" clId="{4F44239C-84DE-4715-90C4-C3447BE046C5}" dt="2023-05-16T10:01:01.919" v="61" actId="20577"/>
          <ac:spMkLst>
            <pc:docMk/>
            <pc:sldMk cId="3357648805" sldId="315"/>
            <ac:spMk id="10" creationId="{0AAEACBE-0BA6-FB1B-41F4-790DDB178DDA}"/>
          </ac:spMkLst>
        </pc:spChg>
        <pc:spChg chg="add mod">
          <ac:chgData name="Kuge Mika (inf21059)" userId="b72fb757-da45-4cdd-a4da-0dff0dd0a39e" providerId="ADAL" clId="{4F44239C-84DE-4715-90C4-C3447BE046C5}" dt="2023-05-17T19:32:07.978" v="1954" actId="1036"/>
          <ac:spMkLst>
            <pc:docMk/>
            <pc:sldMk cId="3357648805" sldId="315"/>
            <ac:spMk id="11" creationId="{EDDFDB97-F735-7311-47C6-9795350DFA2A}"/>
          </ac:spMkLst>
        </pc:spChg>
        <pc:spChg chg="mod">
          <ac:chgData name="Kuge Mika (inf21059)" userId="b72fb757-da45-4cdd-a4da-0dff0dd0a39e" providerId="ADAL" clId="{4F44239C-84DE-4715-90C4-C3447BE046C5}" dt="2023-05-16T11:27:27.034" v="66" actId="1076"/>
          <ac:spMkLst>
            <pc:docMk/>
            <pc:sldMk cId="3357648805" sldId="315"/>
            <ac:spMk id="16" creationId="{BC8BCC04-16B4-203D-C3B5-04C1ED525C00}"/>
          </ac:spMkLst>
        </pc:spChg>
        <pc:spChg chg="mod">
          <ac:chgData name="Kuge Mika (inf21059)" userId="b72fb757-da45-4cdd-a4da-0dff0dd0a39e" providerId="ADAL" clId="{4F44239C-84DE-4715-90C4-C3447BE046C5}" dt="2023-05-16T11:27:27.034" v="66" actId="1076"/>
          <ac:spMkLst>
            <pc:docMk/>
            <pc:sldMk cId="3357648805" sldId="315"/>
            <ac:spMk id="18" creationId="{417760A8-50CF-854C-DC4C-38FB9DBB453D}"/>
          </ac:spMkLst>
        </pc:spChg>
        <pc:spChg chg="del">
          <ac:chgData name="Kuge Mika (inf21059)" userId="b72fb757-da45-4cdd-a4da-0dff0dd0a39e" providerId="ADAL" clId="{4F44239C-84DE-4715-90C4-C3447BE046C5}" dt="2023-05-16T09:49:22.520" v="2" actId="478"/>
          <ac:spMkLst>
            <pc:docMk/>
            <pc:sldMk cId="3357648805" sldId="315"/>
            <ac:spMk id="22" creationId="{08B3014E-50AE-06F2-21B8-2671C5FCA861}"/>
          </ac:spMkLst>
        </pc:spChg>
        <pc:spChg chg="mod">
          <ac:chgData name="Kuge Mika (inf21059)" userId="b72fb757-da45-4cdd-a4da-0dff0dd0a39e" providerId="ADAL" clId="{4F44239C-84DE-4715-90C4-C3447BE046C5}" dt="2023-05-16T11:27:27.034" v="66" actId="1076"/>
          <ac:spMkLst>
            <pc:docMk/>
            <pc:sldMk cId="3357648805" sldId="315"/>
            <ac:spMk id="24" creationId="{8EA9CC4C-A7B3-A175-0FEC-1FC82DE35378}"/>
          </ac:spMkLst>
        </pc:spChg>
        <pc:spChg chg="del mod">
          <ac:chgData name="Kuge Mika (inf21059)" userId="b72fb757-da45-4cdd-a4da-0dff0dd0a39e" providerId="ADAL" clId="{4F44239C-84DE-4715-90C4-C3447BE046C5}" dt="2023-05-16T09:49:33.415" v="6" actId="478"/>
          <ac:spMkLst>
            <pc:docMk/>
            <pc:sldMk cId="3357648805" sldId="315"/>
            <ac:spMk id="27" creationId="{18195FAB-9013-7CC1-FB89-AD5557A51292}"/>
          </ac:spMkLst>
        </pc:spChg>
        <pc:spChg chg="mod">
          <ac:chgData name="Kuge Mika (inf21059)" userId="b72fb757-da45-4cdd-a4da-0dff0dd0a39e" providerId="ADAL" clId="{4F44239C-84DE-4715-90C4-C3447BE046C5}" dt="2023-05-16T11:27:27.034" v="66" actId="1076"/>
          <ac:spMkLst>
            <pc:docMk/>
            <pc:sldMk cId="3357648805" sldId="315"/>
            <ac:spMk id="28" creationId="{938ABBE0-FAEC-ACFB-25E0-98751B99B900}"/>
          </ac:spMkLst>
        </pc:spChg>
        <pc:spChg chg="mod">
          <ac:chgData name="Kuge Mika (inf21059)" userId="b72fb757-da45-4cdd-a4da-0dff0dd0a39e" providerId="ADAL" clId="{4F44239C-84DE-4715-90C4-C3447BE046C5}" dt="2023-05-16T11:27:27.034" v="66" actId="1076"/>
          <ac:spMkLst>
            <pc:docMk/>
            <pc:sldMk cId="3357648805" sldId="315"/>
            <ac:spMk id="29" creationId="{694F751B-F59E-AC1C-172A-12D388F07ED9}"/>
          </ac:spMkLst>
        </pc:spChg>
        <pc:graphicFrameChg chg="mod modGraphic">
          <ac:chgData name="Kuge Mika (inf21059)" userId="b72fb757-da45-4cdd-a4da-0dff0dd0a39e" providerId="ADAL" clId="{4F44239C-84DE-4715-90C4-C3447BE046C5}" dt="2023-05-16T11:27:27.034" v="66" actId="1076"/>
          <ac:graphicFrameMkLst>
            <pc:docMk/>
            <pc:sldMk cId="3357648805" sldId="315"/>
            <ac:graphicFrameMk id="19" creationId="{E7AF8C2C-8CB9-1880-A2AA-0FE60DB73CD6}"/>
          </ac:graphicFrameMkLst>
        </pc:graphicFrameChg>
        <pc:picChg chg="mod">
          <ac:chgData name="Kuge Mika (inf21059)" userId="b72fb757-da45-4cdd-a4da-0dff0dd0a39e" providerId="ADAL" clId="{4F44239C-84DE-4715-90C4-C3447BE046C5}" dt="2023-05-16T11:27:27.034" v="66" actId="1076"/>
          <ac:picMkLst>
            <pc:docMk/>
            <pc:sldMk cId="3357648805" sldId="315"/>
            <ac:picMk id="5" creationId="{BD8B08FE-5DF5-4738-58C8-E26D7DF2C2BB}"/>
          </ac:picMkLst>
        </pc:picChg>
        <pc:picChg chg="mod">
          <ac:chgData name="Kuge Mika (inf21059)" userId="b72fb757-da45-4cdd-a4da-0dff0dd0a39e" providerId="ADAL" clId="{4F44239C-84DE-4715-90C4-C3447BE046C5}" dt="2023-05-16T11:27:27.034" v="66" actId="1076"/>
          <ac:picMkLst>
            <pc:docMk/>
            <pc:sldMk cId="3357648805" sldId="315"/>
            <ac:picMk id="7" creationId="{EAC77ECB-CC5E-44FE-C6F5-6DEB82ABFEAA}"/>
          </ac:picMkLst>
        </pc:picChg>
        <pc:picChg chg="add mod">
          <ac:chgData name="Kuge Mika (inf21059)" userId="b72fb757-da45-4cdd-a4da-0dff0dd0a39e" providerId="ADAL" clId="{4F44239C-84DE-4715-90C4-C3447BE046C5}" dt="2023-05-17T19:31:57.266" v="1948" actId="167"/>
          <ac:picMkLst>
            <pc:docMk/>
            <pc:sldMk cId="3357648805" sldId="315"/>
            <ac:picMk id="8" creationId="{DC387E43-49E9-AD40-6DC6-DA76A0264C65}"/>
          </ac:picMkLst>
        </pc:picChg>
        <pc:picChg chg="mod">
          <ac:chgData name="Kuge Mika (inf21059)" userId="b72fb757-da45-4cdd-a4da-0dff0dd0a39e" providerId="ADAL" clId="{4F44239C-84DE-4715-90C4-C3447BE046C5}" dt="2023-05-16T11:27:27.034" v="66" actId="1076"/>
          <ac:picMkLst>
            <pc:docMk/>
            <pc:sldMk cId="3357648805" sldId="315"/>
            <ac:picMk id="9" creationId="{C8F546D6-4FF9-4594-B6E5-F4E249869E36}"/>
          </ac:picMkLst>
        </pc:picChg>
        <pc:picChg chg="add mod">
          <ac:chgData name="Kuge Mika (inf21059)" userId="b72fb757-da45-4cdd-a4da-0dff0dd0a39e" providerId="ADAL" clId="{4F44239C-84DE-4715-90C4-C3447BE046C5}" dt="2023-05-17T19:32:02.803" v="1950" actId="1035"/>
          <ac:picMkLst>
            <pc:docMk/>
            <pc:sldMk cId="3357648805" sldId="315"/>
            <ac:picMk id="13" creationId="{F9C0D725-F9A3-0526-F798-4B467D169A84}"/>
          </ac:picMkLst>
        </pc:picChg>
        <pc:picChg chg="mod">
          <ac:chgData name="Kuge Mika (inf21059)" userId="b72fb757-da45-4cdd-a4da-0dff0dd0a39e" providerId="ADAL" clId="{4F44239C-84DE-4715-90C4-C3447BE046C5}" dt="2023-05-16T11:27:27.034" v="66" actId="1076"/>
          <ac:picMkLst>
            <pc:docMk/>
            <pc:sldMk cId="3357648805" sldId="315"/>
            <ac:picMk id="14" creationId="{27B4CBB0-B0CE-5090-23D2-90DFA7DEEF56}"/>
          </ac:picMkLst>
        </pc:picChg>
        <pc:picChg chg="mod">
          <ac:chgData name="Kuge Mika (inf21059)" userId="b72fb757-da45-4cdd-a4da-0dff0dd0a39e" providerId="ADAL" clId="{4F44239C-84DE-4715-90C4-C3447BE046C5}" dt="2023-05-16T11:27:27.034" v="66" actId="1076"/>
          <ac:picMkLst>
            <pc:docMk/>
            <pc:sldMk cId="3357648805" sldId="315"/>
            <ac:picMk id="17" creationId="{8D0FB3B7-35E6-C5EC-AC22-FB5555F92FD1}"/>
          </ac:picMkLst>
        </pc:picChg>
        <pc:picChg chg="del">
          <ac:chgData name="Kuge Mika (inf21059)" userId="b72fb757-da45-4cdd-a4da-0dff0dd0a39e" providerId="ADAL" clId="{4F44239C-84DE-4715-90C4-C3447BE046C5}" dt="2023-05-16T09:49:20.808" v="1" actId="478"/>
          <ac:picMkLst>
            <pc:docMk/>
            <pc:sldMk cId="3357648805" sldId="315"/>
            <ac:picMk id="20" creationId="{68B48759-3346-1671-059C-6E0ABF91EA66}"/>
          </ac:picMkLst>
        </pc:picChg>
        <pc:picChg chg="del">
          <ac:chgData name="Kuge Mika (inf21059)" userId="b72fb757-da45-4cdd-a4da-0dff0dd0a39e" providerId="ADAL" clId="{4F44239C-84DE-4715-90C4-C3447BE046C5}" dt="2023-05-17T19:30:59.803" v="1942" actId="478"/>
          <ac:picMkLst>
            <pc:docMk/>
            <pc:sldMk cId="3357648805" sldId="315"/>
            <ac:picMk id="4098" creationId="{8AA0BC21-B9D6-C0FF-AD22-562E4181F174}"/>
          </ac:picMkLst>
        </pc:picChg>
        <pc:picChg chg="del">
          <ac:chgData name="Kuge Mika (inf21059)" userId="b72fb757-da45-4cdd-a4da-0dff0dd0a39e" providerId="ADAL" clId="{4F44239C-84DE-4715-90C4-C3447BE046C5}" dt="2023-05-17T19:31:00.547" v="1943" actId="478"/>
          <ac:picMkLst>
            <pc:docMk/>
            <pc:sldMk cId="3357648805" sldId="315"/>
            <ac:picMk id="4100" creationId="{3743E807-D9ED-1ED2-8EF9-A90F2BB505DE}"/>
          </ac:picMkLst>
        </pc:picChg>
      </pc:sldChg>
      <pc:sldChg chg="modSp mod ord">
        <pc:chgData name="Kuge Mika (inf21059)" userId="b72fb757-da45-4cdd-a4da-0dff0dd0a39e" providerId="ADAL" clId="{4F44239C-84DE-4715-90C4-C3447BE046C5}" dt="2023-05-16T11:35:27.922" v="200" actId="20577"/>
        <pc:sldMkLst>
          <pc:docMk/>
          <pc:sldMk cId="3885849576" sldId="318"/>
        </pc:sldMkLst>
        <pc:spChg chg="mod">
          <ac:chgData name="Kuge Mika (inf21059)" userId="b72fb757-da45-4cdd-a4da-0dff0dd0a39e" providerId="ADAL" clId="{4F44239C-84DE-4715-90C4-C3447BE046C5}" dt="2023-05-16T11:35:27.922" v="200" actId="20577"/>
          <ac:spMkLst>
            <pc:docMk/>
            <pc:sldMk cId="3885849576" sldId="318"/>
            <ac:spMk id="10" creationId="{5F5A0C51-91D1-C3B6-5D4F-7F675C151282}"/>
          </ac:spMkLst>
        </pc:spChg>
      </pc:sldChg>
      <pc:sldChg chg="modSp add mod ord">
        <pc:chgData name="Kuge Mika (inf21059)" userId="b72fb757-da45-4cdd-a4da-0dff0dd0a39e" providerId="ADAL" clId="{4F44239C-84DE-4715-90C4-C3447BE046C5}" dt="2023-05-16T11:35:24.434" v="199" actId="20577"/>
        <pc:sldMkLst>
          <pc:docMk/>
          <pc:sldMk cId="3342204844" sldId="319"/>
        </pc:sldMkLst>
        <pc:spChg chg="mod">
          <ac:chgData name="Kuge Mika (inf21059)" userId="b72fb757-da45-4cdd-a4da-0dff0dd0a39e" providerId="ADAL" clId="{4F44239C-84DE-4715-90C4-C3447BE046C5}" dt="2023-05-16T11:35:24.434" v="199" actId="20577"/>
          <ac:spMkLst>
            <pc:docMk/>
            <pc:sldMk cId="3342204844" sldId="319"/>
            <ac:spMk id="10" creationId="{5F5A0C51-91D1-C3B6-5D4F-7F675C151282}"/>
          </ac:spMkLst>
        </pc:spChg>
      </pc:sldChg>
      <pc:sldChg chg="addSp delSp modSp new mod">
        <pc:chgData name="Kuge Mika (inf21059)" userId="b72fb757-da45-4cdd-a4da-0dff0dd0a39e" providerId="ADAL" clId="{4F44239C-84DE-4715-90C4-C3447BE046C5}" dt="2023-05-17T15:43:19.549" v="468" actId="1076"/>
        <pc:sldMkLst>
          <pc:docMk/>
          <pc:sldMk cId="1917197240" sldId="320"/>
        </pc:sldMkLst>
        <pc:spChg chg="mod">
          <ac:chgData name="Kuge Mika (inf21059)" userId="b72fb757-da45-4cdd-a4da-0dff0dd0a39e" providerId="ADAL" clId="{4F44239C-84DE-4715-90C4-C3447BE046C5}" dt="2023-05-16T12:16:12.019" v="219" actId="20577"/>
          <ac:spMkLst>
            <pc:docMk/>
            <pc:sldMk cId="1917197240" sldId="320"/>
            <ac:spMk id="2" creationId="{73F7D2C7-B5F9-0434-7535-2756F4FF70A1}"/>
          </ac:spMkLst>
        </pc:spChg>
        <pc:spChg chg="del">
          <ac:chgData name="Kuge Mika (inf21059)" userId="b72fb757-da45-4cdd-a4da-0dff0dd0a39e" providerId="ADAL" clId="{4F44239C-84DE-4715-90C4-C3447BE046C5}" dt="2023-05-16T12:38:35.956" v="220"/>
          <ac:spMkLst>
            <pc:docMk/>
            <pc:sldMk cId="1917197240" sldId="320"/>
            <ac:spMk id="3" creationId="{90626CD8-5406-5631-FB96-5E3B329A0181}"/>
          </ac:spMkLst>
        </pc:spChg>
        <pc:spChg chg="add del mod">
          <ac:chgData name="Kuge Mika (inf21059)" userId="b72fb757-da45-4cdd-a4da-0dff0dd0a39e" providerId="ADAL" clId="{4F44239C-84DE-4715-90C4-C3447BE046C5}" dt="2023-05-17T15:43:10.680" v="463"/>
          <ac:spMkLst>
            <pc:docMk/>
            <pc:sldMk cId="1917197240" sldId="320"/>
            <ac:spMk id="3" creationId="{BBC60E10-D85B-5C2E-2339-FE350A536F6B}"/>
          </ac:spMkLst>
        </pc:spChg>
        <pc:picChg chg="add del mod">
          <ac:chgData name="Kuge Mika (inf21059)" userId="b72fb757-da45-4cdd-a4da-0dff0dd0a39e" providerId="ADAL" clId="{4F44239C-84DE-4715-90C4-C3447BE046C5}" dt="2023-05-17T15:42:55.253" v="462" actId="478"/>
          <ac:picMkLst>
            <pc:docMk/>
            <pc:sldMk cId="1917197240" sldId="320"/>
            <ac:picMk id="7" creationId="{6BA42970-7B0D-913B-E426-29802DBB5A1A}"/>
          </ac:picMkLst>
        </pc:picChg>
        <pc:picChg chg="add mod">
          <ac:chgData name="Kuge Mika (inf21059)" userId="b72fb757-da45-4cdd-a4da-0dff0dd0a39e" providerId="ADAL" clId="{4F44239C-84DE-4715-90C4-C3447BE046C5}" dt="2023-05-17T15:43:19.549" v="468" actId="1076"/>
          <ac:picMkLst>
            <pc:docMk/>
            <pc:sldMk cId="1917197240" sldId="320"/>
            <ac:picMk id="8" creationId="{BADAB2A1-6C66-8A75-4C1B-C08F8C3B78C3}"/>
          </ac:picMkLst>
        </pc:picChg>
      </pc:sldChg>
      <pc:sldChg chg="addSp delSp modSp new mod modClrScheme chgLayout">
        <pc:chgData name="Kuge Mika (inf21059)" userId="b72fb757-da45-4cdd-a4da-0dff0dd0a39e" providerId="ADAL" clId="{4F44239C-84DE-4715-90C4-C3447BE046C5}" dt="2023-05-16T12:48:46.826" v="337" actId="478"/>
        <pc:sldMkLst>
          <pc:docMk/>
          <pc:sldMk cId="3518680067" sldId="321"/>
        </pc:sldMkLst>
        <pc:spChg chg="del mod ord">
          <ac:chgData name="Kuge Mika (inf21059)" userId="b72fb757-da45-4cdd-a4da-0dff0dd0a39e" providerId="ADAL" clId="{4F44239C-84DE-4715-90C4-C3447BE046C5}" dt="2023-05-16T12:45:14.007" v="231" actId="700"/>
          <ac:spMkLst>
            <pc:docMk/>
            <pc:sldMk cId="3518680067" sldId="321"/>
            <ac:spMk id="2" creationId="{99BD655A-B879-34EC-BBD4-77D085FFEE24}"/>
          </ac:spMkLst>
        </pc:spChg>
        <pc:spChg chg="del mod ord">
          <ac:chgData name="Kuge Mika (inf21059)" userId="b72fb757-da45-4cdd-a4da-0dff0dd0a39e" providerId="ADAL" clId="{4F44239C-84DE-4715-90C4-C3447BE046C5}" dt="2023-05-16T12:45:14.007" v="231" actId="700"/>
          <ac:spMkLst>
            <pc:docMk/>
            <pc:sldMk cId="3518680067" sldId="321"/>
            <ac:spMk id="3" creationId="{E9223A04-98CB-F017-38CE-7D373C3296D9}"/>
          </ac:spMkLst>
        </pc:spChg>
        <pc:spChg chg="mod ord">
          <ac:chgData name="Kuge Mika (inf21059)" userId="b72fb757-da45-4cdd-a4da-0dff0dd0a39e" providerId="ADAL" clId="{4F44239C-84DE-4715-90C4-C3447BE046C5}" dt="2023-05-16T12:45:14.007" v="231" actId="700"/>
          <ac:spMkLst>
            <pc:docMk/>
            <pc:sldMk cId="3518680067" sldId="321"/>
            <ac:spMk id="4" creationId="{8534842F-B386-45DB-2E66-279A4827EE07}"/>
          </ac:spMkLst>
        </pc:spChg>
        <pc:spChg chg="mod ord">
          <ac:chgData name="Kuge Mika (inf21059)" userId="b72fb757-da45-4cdd-a4da-0dff0dd0a39e" providerId="ADAL" clId="{4F44239C-84DE-4715-90C4-C3447BE046C5}" dt="2023-05-16T12:45:14.007" v="231" actId="700"/>
          <ac:spMkLst>
            <pc:docMk/>
            <pc:sldMk cId="3518680067" sldId="321"/>
            <ac:spMk id="5" creationId="{1587B7D7-F624-2E70-0F4D-7D0A58F8872E}"/>
          </ac:spMkLst>
        </pc:spChg>
        <pc:spChg chg="add mod ord">
          <ac:chgData name="Kuge Mika (inf21059)" userId="b72fb757-da45-4cdd-a4da-0dff0dd0a39e" providerId="ADAL" clId="{4F44239C-84DE-4715-90C4-C3447BE046C5}" dt="2023-05-16T12:45:20.579" v="241" actId="20577"/>
          <ac:spMkLst>
            <pc:docMk/>
            <pc:sldMk cId="3518680067" sldId="321"/>
            <ac:spMk id="6" creationId="{1C7BE648-D1A8-6003-067B-1DBCD1DCCE14}"/>
          </ac:spMkLst>
        </pc:spChg>
        <pc:spChg chg="add mod ord">
          <ac:chgData name="Kuge Mika (inf21059)" userId="b72fb757-da45-4cdd-a4da-0dff0dd0a39e" providerId="ADAL" clId="{4F44239C-84DE-4715-90C4-C3447BE046C5}" dt="2023-05-16T12:45:14.007" v="231" actId="700"/>
          <ac:spMkLst>
            <pc:docMk/>
            <pc:sldMk cId="3518680067" sldId="321"/>
            <ac:spMk id="7" creationId="{AF331469-7411-CF13-3A00-D85F8CE3FBED}"/>
          </ac:spMkLst>
        </pc:spChg>
        <pc:spChg chg="add mod">
          <ac:chgData name="Kuge Mika (inf21059)" userId="b72fb757-da45-4cdd-a4da-0dff0dd0a39e" providerId="ADAL" clId="{4F44239C-84DE-4715-90C4-C3447BE046C5}" dt="2023-05-16T12:48:16.185" v="332"/>
          <ac:spMkLst>
            <pc:docMk/>
            <pc:sldMk cId="3518680067" sldId="321"/>
            <ac:spMk id="8" creationId="{6F418BFE-87D9-9FAD-EBE1-A900EC2508B0}"/>
          </ac:spMkLst>
        </pc:spChg>
        <pc:graphicFrameChg chg="add del mod modGraphic">
          <ac:chgData name="Kuge Mika (inf21059)" userId="b72fb757-da45-4cdd-a4da-0dff0dd0a39e" providerId="ADAL" clId="{4F44239C-84DE-4715-90C4-C3447BE046C5}" dt="2023-05-16T12:48:46.826" v="337" actId="478"/>
          <ac:graphicFrameMkLst>
            <pc:docMk/>
            <pc:sldMk cId="3518680067" sldId="321"/>
            <ac:graphicFrameMk id="10" creationId="{4B773348-EEB4-8155-C420-E859E5568A26}"/>
          </ac:graphicFrameMkLst>
        </pc:graphicFrameChg>
      </pc:sldChg>
      <pc:sldChg chg="addSp delSp modSp new mod modClrScheme chgLayout">
        <pc:chgData name="Kuge Mika (inf21059)" userId="b72fb757-da45-4cdd-a4da-0dff0dd0a39e" providerId="ADAL" clId="{4F44239C-84DE-4715-90C4-C3447BE046C5}" dt="2023-05-16T12:50:55.834" v="346" actId="20577"/>
        <pc:sldMkLst>
          <pc:docMk/>
          <pc:sldMk cId="3742163095" sldId="322"/>
        </pc:sldMkLst>
        <pc:spChg chg="del mod ord">
          <ac:chgData name="Kuge Mika (inf21059)" userId="b72fb757-da45-4cdd-a4da-0dff0dd0a39e" providerId="ADAL" clId="{4F44239C-84DE-4715-90C4-C3447BE046C5}" dt="2023-05-16T12:45:39.216" v="243" actId="700"/>
          <ac:spMkLst>
            <pc:docMk/>
            <pc:sldMk cId="3742163095" sldId="322"/>
            <ac:spMk id="2" creationId="{9E7D353B-78FA-8D28-CED6-79CE34408DEB}"/>
          </ac:spMkLst>
        </pc:spChg>
        <pc:spChg chg="del mod ord">
          <ac:chgData name="Kuge Mika (inf21059)" userId="b72fb757-da45-4cdd-a4da-0dff0dd0a39e" providerId="ADAL" clId="{4F44239C-84DE-4715-90C4-C3447BE046C5}" dt="2023-05-16T12:45:39.216" v="243" actId="700"/>
          <ac:spMkLst>
            <pc:docMk/>
            <pc:sldMk cId="3742163095" sldId="322"/>
            <ac:spMk id="3" creationId="{D88B9EE0-C8D2-2F26-50A5-87B75BB9E361}"/>
          </ac:spMkLst>
        </pc:spChg>
        <pc:spChg chg="mod ord">
          <ac:chgData name="Kuge Mika (inf21059)" userId="b72fb757-da45-4cdd-a4da-0dff0dd0a39e" providerId="ADAL" clId="{4F44239C-84DE-4715-90C4-C3447BE046C5}" dt="2023-05-16T12:45:39.216" v="243" actId="700"/>
          <ac:spMkLst>
            <pc:docMk/>
            <pc:sldMk cId="3742163095" sldId="322"/>
            <ac:spMk id="4" creationId="{FEF37FB9-DB43-67C2-84AF-5015B9D5772A}"/>
          </ac:spMkLst>
        </pc:spChg>
        <pc:spChg chg="mod ord">
          <ac:chgData name="Kuge Mika (inf21059)" userId="b72fb757-da45-4cdd-a4da-0dff0dd0a39e" providerId="ADAL" clId="{4F44239C-84DE-4715-90C4-C3447BE046C5}" dt="2023-05-16T12:45:39.216" v="243" actId="700"/>
          <ac:spMkLst>
            <pc:docMk/>
            <pc:sldMk cId="3742163095" sldId="322"/>
            <ac:spMk id="5" creationId="{541030AA-466C-6134-F949-76A4B45E5BC6}"/>
          </ac:spMkLst>
        </pc:spChg>
        <pc:spChg chg="add mod ord">
          <ac:chgData name="Kuge Mika (inf21059)" userId="b72fb757-da45-4cdd-a4da-0dff0dd0a39e" providerId="ADAL" clId="{4F44239C-84DE-4715-90C4-C3447BE046C5}" dt="2023-05-16T12:50:55.834" v="346" actId="20577"/>
          <ac:spMkLst>
            <pc:docMk/>
            <pc:sldMk cId="3742163095" sldId="322"/>
            <ac:spMk id="6" creationId="{2D7020F9-61E1-279A-1885-E57EDA602698}"/>
          </ac:spMkLst>
        </pc:spChg>
        <pc:spChg chg="add del mod ord">
          <ac:chgData name="Kuge Mika (inf21059)" userId="b72fb757-da45-4cdd-a4da-0dff0dd0a39e" providerId="ADAL" clId="{4F44239C-84DE-4715-90C4-C3447BE046C5}" dt="2023-05-16T12:50:16.832" v="338" actId="22"/>
          <ac:spMkLst>
            <pc:docMk/>
            <pc:sldMk cId="3742163095" sldId="322"/>
            <ac:spMk id="7" creationId="{CC5B5210-9B53-DAE1-2610-2B2C45A280F7}"/>
          </ac:spMkLst>
        </pc:spChg>
        <pc:spChg chg="add del mod">
          <ac:chgData name="Kuge Mika (inf21059)" userId="b72fb757-da45-4cdd-a4da-0dff0dd0a39e" providerId="ADAL" clId="{4F44239C-84DE-4715-90C4-C3447BE046C5}" dt="2023-05-16T12:50:45.783" v="340" actId="22"/>
          <ac:spMkLst>
            <pc:docMk/>
            <pc:sldMk cId="3742163095" sldId="322"/>
            <ac:spMk id="10" creationId="{9C7A9608-8355-481B-8249-C129A605A44B}"/>
          </ac:spMkLst>
        </pc:spChg>
        <pc:picChg chg="add del mod ord">
          <ac:chgData name="Kuge Mika (inf21059)" userId="b72fb757-da45-4cdd-a4da-0dff0dd0a39e" providerId="ADAL" clId="{4F44239C-84DE-4715-90C4-C3447BE046C5}" dt="2023-05-16T12:50:21.298" v="339" actId="478"/>
          <ac:picMkLst>
            <pc:docMk/>
            <pc:sldMk cId="3742163095" sldId="322"/>
            <ac:picMk id="9" creationId="{EC9863BF-2703-E416-2079-74697FC277C5}"/>
          </ac:picMkLst>
        </pc:picChg>
        <pc:picChg chg="add mod ord">
          <ac:chgData name="Kuge Mika (inf21059)" userId="b72fb757-da45-4cdd-a4da-0dff0dd0a39e" providerId="ADAL" clId="{4F44239C-84DE-4715-90C4-C3447BE046C5}" dt="2023-05-16T12:50:45.783" v="340" actId="22"/>
          <ac:picMkLst>
            <pc:docMk/>
            <pc:sldMk cId="3742163095" sldId="322"/>
            <ac:picMk id="12" creationId="{55C4E857-BB65-B15D-4C79-03B64BE1E1A3}"/>
          </ac:picMkLst>
        </pc:picChg>
      </pc:sldChg>
      <pc:sldChg chg="addSp delSp modSp new mod modClrScheme chgLayout">
        <pc:chgData name="Kuge Mika (inf21059)" userId="b72fb757-da45-4cdd-a4da-0dff0dd0a39e" providerId="ADAL" clId="{4F44239C-84DE-4715-90C4-C3447BE046C5}" dt="2023-05-16T12:46:13.379" v="271" actId="20577"/>
        <pc:sldMkLst>
          <pc:docMk/>
          <pc:sldMk cId="1985125002" sldId="323"/>
        </pc:sldMkLst>
        <pc:spChg chg="del mod ord">
          <ac:chgData name="Kuge Mika (inf21059)" userId="b72fb757-da45-4cdd-a4da-0dff0dd0a39e" providerId="ADAL" clId="{4F44239C-84DE-4715-90C4-C3447BE046C5}" dt="2023-05-16T12:46:07.265" v="247" actId="700"/>
          <ac:spMkLst>
            <pc:docMk/>
            <pc:sldMk cId="1985125002" sldId="323"/>
            <ac:spMk id="2" creationId="{0C2D5F5C-4167-937F-D691-4BBFFBF357F2}"/>
          </ac:spMkLst>
        </pc:spChg>
        <pc:spChg chg="del mod ord">
          <ac:chgData name="Kuge Mika (inf21059)" userId="b72fb757-da45-4cdd-a4da-0dff0dd0a39e" providerId="ADAL" clId="{4F44239C-84DE-4715-90C4-C3447BE046C5}" dt="2023-05-16T12:46:07.265" v="247" actId="700"/>
          <ac:spMkLst>
            <pc:docMk/>
            <pc:sldMk cId="1985125002" sldId="323"/>
            <ac:spMk id="3" creationId="{FABD683E-CAE4-7FA7-7A5E-B3EA422ACC65}"/>
          </ac:spMkLst>
        </pc:spChg>
        <pc:spChg chg="mod ord">
          <ac:chgData name="Kuge Mika (inf21059)" userId="b72fb757-da45-4cdd-a4da-0dff0dd0a39e" providerId="ADAL" clId="{4F44239C-84DE-4715-90C4-C3447BE046C5}" dt="2023-05-16T12:46:07.265" v="247" actId="700"/>
          <ac:spMkLst>
            <pc:docMk/>
            <pc:sldMk cId="1985125002" sldId="323"/>
            <ac:spMk id="4" creationId="{1B36C421-8F6C-D91A-C947-3F8AB9A202C0}"/>
          </ac:spMkLst>
        </pc:spChg>
        <pc:spChg chg="mod ord">
          <ac:chgData name="Kuge Mika (inf21059)" userId="b72fb757-da45-4cdd-a4da-0dff0dd0a39e" providerId="ADAL" clId="{4F44239C-84DE-4715-90C4-C3447BE046C5}" dt="2023-05-16T12:46:07.265" v="247" actId="700"/>
          <ac:spMkLst>
            <pc:docMk/>
            <pc:sldMk cId="1985125002" sldId="323"/>
            <ac:spMk id="5" creationId="{CF4595C8-1F44-CA57-EA77-A1800801F7E2}"/>
          </ac:spMkLst>
        </pc:spChg>
        <pc:spChg chg="add mod ord">
          <ac:chgData name="Kuge Mika (inf21059)" userId="b72fb757-da45-4cdd-a4da-0dff0dd0a39e" providerId="ADAL" clId="{4F44239C-84DE-4715-90C4-C3447BE046C5}" dt="2023-05-16T12:46:13.379" v="271" actId="20577"/>
          <ac:spMkLst>
            <pc:docMk/>
            <pc:sldMk cId="1985125002" sldId="323"/>
            <ac:spMk id="6" creationId="{E776E3F9-E34F-F5BF-593A-0AC7C6611E3D}"/>
          </ac:spMkLst>
        </pc:spChg>
        <pc:spChg chg="add mod ord">
          <ac:chgData name="Kuge Mika (inf21059)" userId="b72fb757-da45-4cdd-a4da-0dff0dd0a39e" providerId="ADAL" clId="{4F44239C-84DE-4715-90C4-C3447BE046C5}" dt="2023-05-16T12:46:07.265" v="247" actId="700"/>
          <ac:spMkLst>
            <pc:docMk/>
            <pc:sldMk cId="1985125002" sldId="323"/>
            <ac:spMk id="7" creationId="{3001ABAE-48CD-1E58-2ACE-EEA725EAC8D9}"/>
          </ac:spMkLst>
        </pc:spChg>
      </pc:sldChg>
      <pc:sldChg chg="addSp delSp modSp add mod">
        <pc:chgData name="Kuge Mika (inf21059)" userId="b72fb757-da45-4cdd-a4da-0dff0dd0a39e" providerId="ADAL" clId="{4F44239C-84DE-4715-90C4-C3447BE046C5}" dt="2023-05-16T12:51:26.342" v="351" actId="22"/>
        <pc:sldMkLst>
          <pc:docMk/>
          <pc:sldMk cId="1710576662" sldId="324"/>
        </pc:sldMkLst>
        <pc:spChg chg="add del mod">
          <ac:chgData name="Kuge Mika (inf21059)" userId="b72fb757-da45-4cdd-a4da-0dff0dd0a39e" providerId="ADAL" clId="{4F44239C-84DE-4715-90C4-C3447BE046C5}" dt="2023-05-16T12:51:26.342" v="351" actId="22"/>
          <ac:spMkLst>
            <pc:docMk/>
            <pc:sldMk cId="1710576662" sldId="324"/>
            <ac:spMk id="2" creationId="{7D02DBB7-A44E-AE84-AD4F-86F7A664A49A}"/>
          </ac:spMkLst>
        </pc:spChg>
        <pc:picChg chg="add del">
          <ac:chgData name="Kuge Mika (inf21059)" userId="b72fb757-da45-4cdd-a4da-0dff0dd0a39e" providerId="ADAL" clId="{4F44239C-84DE-4715-90C4-C3447BE046C5}" dt="2023-05-16T12:51:25.123" v="350" actId="22"/>
          <ac:picMkLst>
            <pc:docMk/>
            <pc:sldMk cId="1710576662" sldId="324"/>
            <ac:picMk id="7" creationId="{657C0926-7E5D-92EE-1BDF-0BC818A7F9E2}"/>
          </ac:picMkLst>
        </pc:picChg>
        <pc:picChg chg="add mod ord">
          <ac:chgData name="Kuge Mika (inf21059)" userId="b72fb757-da45-4cdd-a4da-0dff0dd0a39e" providerId="ADAL" clId="{4F44239C-84DE-4715-90C4-C3447BE046C5}" dt="2023-05-16T12:51:26.342" v="351" actId="22"/>
          <ac:picMkLst>
            <pc:docMk/>
            <pc:sldMk cId="1710576662" sldId="324"/>
            <ac:picMk id="9" creationId="{4C576C67-B400-C7A7-F526-D3470EC191FC}"/>
          </ac:picMkLst>
        </pc:picChg>
        <pc:picChg chg="del">
          <ac:chgData name="Kuge Mika (inf21059)" userId="b72fb757-da45-4cdd-a4da-0dff0dd0a39e" providerId="ADAL" clId="{4F44239C-84DE-4715-90C4-C3447BE046C5}" dt="2023-05-16T12:51:21.483" v="348" actId="478"/>
          <ac:picMkLst>
            <pc:docMk/>
            <pc:sldMk cId="1710576662" sldId="324"/>
            <ac:picMk id="12" creationId="{55C4E857-BB65-B15D-4C79-03B64BE1E1A3}"/>
          </ac:picMkLst>
        </pc:picChg>
      </pc:sldChg>
      <pc:sldChg chg="addSp delSp modSp add mod">
        <pc:chgData name="Kuge Mika (inf21059)" userId="b72fb757-da45-4cdd-a4da-0dff0dd0a39e" providerId="ADAL" clId="{4F44239C-84DE-4715-90C4-C3447BE046C5}" dt="2023-05-17T16:38:57.572" v="1122" actId="22"/>
        <pc:sldMkLst>
          <pc:docMk/>
          <pc:sldMk cId="245661188" sldId="325"/>
        </pc:sldMkLst>
        <pc:spChg chg="add del mod">
          <ac:chgData name="Kuge Mika (inf21059)" userId="b72fb757-da45-4cdd-a4da-0dff0dd0a39e" providerId="ADAL" clId="{4F44239C-84DE-4715-90C4-C3447BE046C5}" dt="2023-05-16T12:52:11.620" v="354" actId="22"/>
          <ac:spMkLst>
            <pc:docMk/>
            <pc:sldMk cId="245661188" sldId="325"/>
            <ac:spMk id="2" creationId="{13DDC421-FE69-1F84-1AFC-02D6EDB4CAFA}"/>
          </ac:spMkLst>
        </pc:spChg>
        <pc:spChg chg="add del mod">
          <ac:chgData name="Kuge Mika (inf21059)" userId="b72fb757-da45-4cdd-a4da-0dff0dd0a39e" providerId="ADAL" clId="{4F44239C-84DE-4715-90C4-C3447BE046C5}" dt="2023-05-17T16:38:57.572" v="1122" actId="22"/>
          <ac:spMkLst>
            <pc:docMk/>
            <pc:sldMk cId="245661188" sldId="325"/>
            <ac:spMk id="2" creationId="{A785D783-7068-F8B1-494B-002878922FA7}"/>
          </ac:spMkLst>
        </pc:spChg>
        <pc:picChg chg="add del mod ord">
          <ac:chgData name="Kuge Mika (inf21059)" userId="b72fb757-da45-4cdd-a4da-0dff0dd0a39e" providerId="ADAL" clId="{4F44239C-84DE-4715-90C4-C3447BE046C5}" dt="2023-05-17T16:38:16.878" v="1117" actId="478"/>
          <ac:picMkLst>
            <pc:docMk/>
            <pc:sldMk cId="245661188" sldId="325"/>
            <ac:picMk id="7" creationId="{1530F781-51AD-51AF-0CDE-3F63E3498298}"/>
          </ac:picMkLst>
        </pc:picChg>
        <pc:picChg chg="add del">
          <ac:chgData name="Kuge Mika (inf21059)" userId="b72fb757-da45-4cdd-a4da-0dff0dd0a39e" providerId="ADAL" clId="{4F44239C-84DE-4715-90C4-C3447BE046C5}" dt="2023-05-17T16:38:36.340" v="1119" actId="22"/>
          <ac:picMkLst>
            <pc:docMk/>
            <pc:sldMk cId="245661188" sldId="325"/>
            <ac:picMk id="8" creationId="{548ABCD1-3626-D309-F8CE-95F6EBCCB940}"/>
          </ac:picMkLst>
        </pc:picChg>
        <pc:picChg chg="del">
          <ac:chgData name="Kuge Mika (inf21059)" userId="b72fb757-da45-4cdd-a4da-0dff0dd0a39e" providerId="ADAL" clId="{4F44239C-84DE-4715-90C4-C3447BE046C5}" dt="2023-05-16T12:51:32.883" v="353" actId="478"/>
          <ac:picMkLst>
            <pc:docMk/>
            <pc:sldMk cId="245661188" sldId="325"/>
            <ac:picMk id="9" creationId="{4C576C67-B400-C7A7-F526-D3470EC191FC}"/>
          </ac:picMkLst>
        </pc:picChg>
        <pc:picChg chg="add del mod ord">
          <ac:chgData name="Kuge Mika (inf21059)" userId="b72fb757-da45-4cdd-a4da-0dff0dd0a39e" providerId="ADAL" clId="{4F44239C-84DE-4715-90C4-C3447BE046C5}" dt="2023-05-17T16:38:40.336" v="1121" actId="22"/>
          <ac:picMkLst>
            <pc:docMk/>
            <pc:sldMk cId="245661188" sldId="325"/>
            <ac:picMk id="10" creationId="{1908A836-608A-8411-F96A-494C3AAA99D4}"/>
          </ac:picMkLst>
        </pc:picChg>
        <pc:picChg chg="add mod ord">
          <ac:chgData name="Kuge Mika (inf21059)" userId="b72fb757-da45-4cdd-a4da-0dff0dd0a39e" providerId="ADAL" clId="{4F44239C-84DE-4715-90C4-C3447BE046C5}" dt="2023-05-17T16:38:57.572" v="1122" actId="22"/>
          <ac:picMkLst>
            <pc:docMk/>
            <pc:sldMk cId="245661188" sldId="325"/>
            <ac:picMk id="12" creationId="{945528D8-F77E-7100-F1CA-57EE4DD257F5}"/>
          </ac:picMkLst>
        </pc:picChg>
      </pc:sldChg>
      <pc:sldChg chg="addSp delSp modSp add">
        <pc:chgData name="Kuge Mika (inf21059)" userId="b72fb757-da45-4cdd-a4da-0dff0dd0a39e" providerId="ADAL" clId="{4F44239C-84DE-4715-90C4-C3447BE046C5}" dt="2023-05-16T12:53:03.488" v="358" actId="27349"/>
        <pc:sldMkLst>
          <pc:docMk/>
          <pc:sldMk cId="3344247992" sldId="326"/>
        </pc:sldMkLst>
        <pc:spChg chg="add del mod">
          <ac:chgData name="Kuge Mika (inf21059)" userId="b72fb757-da45-4cdd-a4da-0dff0dd0a39e" providerId="ADAL" clId="{4F44239C-84DE-4715-90C4-C3447BE046C5}" dt="2023-05-16T12:52:54.155" v="357"/>
          <ac:spMkLst>
            <pc:docMk/>
            <pc:sldMk cId="3344247992" sldId="326"/>
            <ac:spMk id="2" creationId="{21423F0C-383A-29BE-AA3F-77EAE6AED1D0}"/>
          </ac:spMkLst>
        </pc:spChg>
        <pc:picChg chg="del">
          <ac:chgData name="Kuge Mika (inf21059)" userId="b72fb757-da45-4cdd-a4da-0dff0dd0a39e" providerId="ADAL" clId="{4F44239C-84DE-4715-90C4-C3447BE046C5}" dt="2023-05-16T12:52:52.004" v="356" actId="478"/>
          <ac:picMkLst>
            <pc:docMk/>
            <pc:sldMk cId="3344247992" sldId="326"/>
            <ac:picMk id="7" creationId="{1530F781-51AD-51AF-0CDE-3F63E3498298}"/>
          </ac:picMkLst>
        </pc:picChg>
        <pc:picChg chg="add mod">
          <ac:chgData name="Kuge Mika (inf21059)" userId="b72fb757-da45-4cdd-a4da-0dff0dd0a39e" providerId="ADAL" clId="{4F44239C-84DE-4715-90C4-C3447BE046C5}" dt="2023-05-16T12:53:03.488" v="358" actId="27349"/>
          <ac:picMkLst>
            <pc:docMk/>
            <pc:sldMk cId="3344247992" sldId="326"/>
            <ac:picMk id="8" creationId="{A983EE24-5E70-3BE0-5949-6EA97D526330}"/>
          </ac:picMkLst>
        </pc:picChg>
      </pc:sldChg>
      <pc:sldChg chg="addSp delSp modSp new mod modClrScheme chgLayout">
        <pc:chgData name="Kuge Mika (inf21059)" userId="b72fb757-da45-4cdd-a4da-0dff0dd0a39e" providerId="ADAL" clId="{4F44239C-84DE-4715-90C4-C3447BE046C5}" dt="2023-05-17T17:06:01.429" v="1347" actId="20577"/>
        <pc:sldMkLst>
          <pc:docMk/>
          <pc:sldMk cId="2109792236" sldId="327"/>
        </pc:sldMkLst>
        <pc:spChg chg="del mod ord">
          <ac:chgData name="Kuge Mika (inf21059)" userId="b72fb757-da45-4cdd-a4da-0dff0dd0a39e" providerId="ADAL" clId="{4F44239C-84DE-4715-90C4-C3447BE046C5}" dt="2023-05-16T12:55:13.267" v="360" actId="700"/>
          <ac:spMkLst>
            <pc:docMk/>
            <pc:sldMk cId="2109792236" sldId="327"/>
            <ac:spMk id="2" creationId="{80EDDB17-3855-A36F-7E44-A45168BFD0E7}"/>
          </ac:spMkLst>
        </pc:spChg>
        <pc:spChg chg="del mod ord">
          <ac:chgData name="Kuge Mika (inf21059)" userId="b72fb757-da45-4cdd-a4da-0dff0dd0a39e" providerId="ADAL" clId="{4F44239C-84DE-4715-90C4-C3447BE046C5}" dt="2023-05-16T12:55:13.267" v="360" actId="700"/>
          <ac:spMkLst>
            <pc:docMk/>
            <pc:sldMk cId="2109792236" sldId="327"/>
            <ac:spMk id="3" creationId="{AF9F79A0-9003-6E10-D326-781A04C11490}"/>
          </ac:spMkLst>
        </pc:spChg>
        <pc:spChg chg="mod ord">
          <ac:chgData name="Kuge Mika (inf21059)" userId="b72fb757-da45-4cdd-a4da-0dff0dd0a39e" providerId="ADAL" clId="{4F44239C-84DE-4715-90C4-C3447BE046C5}" dt="2023-05-16T12:55:13.267" v="360" actId="700"/>
          <ac:spMkLst>
            <pc:docMk/>
            <pc:sldMk cId="2109792236" sldId="327"/>
            <ac:spMk id="4" creationId="{6275050F-6FC9-D868-7FC2-915557B28F31}"/>
          </ac:spMkLst>
        </pc:spChg>
        <pc:spChg chg="mod ord">
          <ac:chgData name="Kuge Mika (inf21059)" userId="b72fb757-da45-4cdd-a4da-0dff0dd0a39e" providerId="ADAL" clId="{4F44239C-84DE-4715-90C4-C3447BE046C5}" dt="2023-05-16T12:55:13.267" v="360" actId="700"/>
          <ac:spMkLst>
            <pc:docMk/>
            <pc:sldMk cId="2109792236" sldId="327"/>
            <ac:spMk id="5" creationId="{57EAC4EC-7F68-B728-C0EF-B3CE0DF75B04}"/>
          </ac:spMkLst>
        </pc:spChg>
        <pc:spChg chg="add mod ord">
          <ac:chgData name="Kuge Mika (inf21059)" userId="b72fb757-da45-4cdd-a4da-0dff0dd0a39e" providerId="ADAL" clId="{4F44239C-84DE-4715-90C4-C3447BE046C5}" dt="2023-05-17T17:06:01.429" v="1347" actId="20577"/>
          <ac:spMkLst>
            <pc:docMk/>
            <pc:sldMk cId="2109792236" sldId="327"/>
            <ac:spMk id="6" creationId="{A2BCCD93-0FBE-CA6D-DD5E-5762488FB36A}"/>
          </ac:spMkLst>
        </pc:spChg>
        <pc:spChg chg="add mod ord">
          <ac:chgData name="Kuge Mika (inf21059)" userId="b72fb757-da45-4cdd-a4da-0dff0dd0a39e" providerId="ADAL" clId="{4F44239C-84DE-4715-90C4-C3447BE046C5}" dt="2023-05-17T17:03:51.085" v="1343" actId="20577"/>
          <ac:spMkLst>
            <pc:docMk/>
            <pc:sldMk cId="2109792236" sldId="327"/>
            <ac:spMk id="7" creationId="{6ACFE8F4-3480-7855-AB73-C1513D9046BC}"/>
          </ac:spMkLst>
        </pc:spChg>
      </pc:sldChg>
      <pc:sldChg chg="modSp add mod">
        <pc:chgData name="Kuge Mika (inf21059)" userId="b72fb757-da45-4cdd-a4da-0dff0dd0a39e" providerId="ADAL" clId="{4F44239C-84DE-4715-90C4-C3447BE046C5}" dt="2023-05-17T17:07:14.044" v="1415" actId="20577"/>
        <pc:sldMkLst>
          <pc:docMk/>
          <pc:sldMk cId="519287246" sldId="328"/>
        </pc:sldMkLst>
        <pc:spChg chg="mod">
          <ac:chgData name="Kuge Mika (inf21059)" userId="b72fb757-da45-4cdd-a4da-0dff0dd0a39e" providerId="ADAL" clId="{4F44239C-84DE-4715-90C4-C3447BE046C5}" dt="2023-05-17T17:06:19.597" v="1351" actId="20577"/>
          <ac:spMkLst>
            <pc:docMk/>
            <pc:sldMk cId="519287246" sldId="328"/>
            <ac:spMk id="6" creationId="{A2BCCD93-0FBE-CA6D-DD5E-5762488FB36A}"/>
          </ac:spMkLst>
        </pc:spChg>
        <pc:spChg chg="mod">
          <ac:chgData name="Kuge Mika (inf21059)" userId="b72fb757-da45-4cdd-a4da-0dff0dd0a39e" providerId="ADAL" clId="{4F44239C-84DE-4715-90C4-C3447BE046C5}" dt="2023-05-17T17:07:14.044" v="1415" actId="20577"/>
          <ac:spMkLst>
            <pc:docMk/>
            <pc:sldMk cId="519287246" sldId="328"/>
            <ac:spMk id="7" creationId="{6ACFE8F4-3480-7855-AB73-C1513D9046BC}"/>
          </ac:spMkLst>
        </pc:spChg>
      </pc:sldChg>
      <pc:sldChg chg="addSp delSp modSp new mod">
        <pc:chgData name="Kuge Mika (inf21059)" userId="b72fb757-da45-4cdd-a4da-0dff0dd0a39e" providerId="ADAL" clId="{4F44239C-84DE-4715-90C4-C3447BE046C5}" dt="2023-05-17T18:29:58.501" v="1736" actId="478"/>
        <pc:sldMkLst>
          <pc:docMk/>
          <pc:sldMk cId="2533820417" sldId="329"/>
        </pc:sldMkLst>
        <pc:spChg chg="mod">
          <ac:chgData name="Kuge Mika (inf21059)" userId="b72fb757-da45-4cdd-a4da-0dff0dd0a39e" providerId="ADAL" clId="{4F44239C-84DE-4715-90C4-C3447BE046C5}" dt="2023-05-16T12:55:34.347" v="399" actId="20577"/>
          <ac:spMkLst>
            <pc:docMk/>
            <pc:sldMk cId="2533820417" sldId="329"/>
            <ac:spMk id="2" creationId="{61018EE0-7E67-A7B8-C0D2-AF2BE12932ED}"/>
          </ac:spMkLst>
        </pc:spChg>
        <pc:spChg chg="mod">
          <ac:chgData name="Kuge Mika (inf21059)" userId="b72fb757-da45-4cdd-a4da-0dff0dd0a39e" providerId="ADAL" clId="{4F44239C-84DE-4715-90C4-C3447BE046C5}" dt="2023-05-17T18:26:08.868" v="1731" actId="20577"/>
          <ac:spMkLst>
            <pc:docMk/>
            <pc:sldMk cId="2533820417" sldId="329"/>
            <ac:spMk id="3" creationId="{67B17623-CEDA-7BF4-C021-9FC39D7015B5}"/>
          </ac:spMkLst>
        </pc:spChg>
        <pc:spChg chg="add del mod">
          <ac:chgData name="Kuge Mika (inf21059)" userId="b72fb757-da45-4cdd-a4da-0dff0dd0a39e" providerId="ADAL" clId="{4F44239C-84DE-4715-90C4-C3447BE046C5}" dt="2023-05-17T18:29:58.501" v="1736" actId="478"/>
          <ac:spMkLst>
            <pc:docMk/>
            <pc:sldMk cId="2533820417" sldId="329"/>
            <ac:spMk id="8" creationId="{AE942932-7230-CD54-427C-1CC1E0E681F7}"/>
          </ac:spMkLst>
        </pc:spChg>
        <pc:picChg chg="add del mod">
          <ac:chgData name="Kuge Mika (inf21059)" userId="b72fb757-da45-4cdd-a4da-0dff0dd0a39e" providerId="ADAL" clId="{4F44239C-84DE-4715-90C4-C3447BE046C5}" dt="2023-05-17T18:29:58.501" v="1736" actId="478"/>
          <ac:picMkLst>
            <pc:docMk/>
            <pc:sldMk cId="2533820417" sldId="329"/>
            <ac:picMk id="7" creationId="{636D3DD6-19AA-72CA-E4C6-5E79F8F8505C}"/>
          </ac:picMkLst>
        </pc:picChg>
      </pc:sldChg>
      <pc:sldChg chg="addSp delSp modSp new mod modClrScheme chgLayout">
        <pc:chgData name="Kuge Mika (inf21059)" userId="b72fb757-da45-4cdd-a4da-0dff0dd0a39e" providerId="ADAL" clId="{4F44239C-84DE-4715-90C4-C3447BE046C5}" dt="2023-05-17T19:24:21.921" v="1941" actId="27918"/>
        <pc:sldMkLst>
          <pc:docMk/>
          <pc:sldMk cId="3884060859" sldId="330"/>
        </pc:sldMkLst>
        <pc:spChg chg="del mod ord">
          <ac:chgData name="Kuge Mika (inf21059)" userId="b72fb757-da45-4cdd-a4da-0dff0dd0a39e" providerId="ADAL" clId="{4F44239C-84DE-4715-90C4-C3447BE046C5}" dt="2023-05-16T12:55:53.153" v="401" actId="700"/>
          <ac:spMkLst>
            <pc:docMk/>
            <pc:sldMk cId="3884060859" sldId="330"/>
            <ac:spMk id="2" creationId="{726E7920-2027-7EDE-BE1C-67A042975890}"/>
          </ac:spMkLst>
        </pc:spChg>
        <pc:spChg chg="del mod ord">
          <ac:chgData name="Kuge Mika (inf21059)" userId="b72fb757-da45-4cdd-a4da-0dff0dd0a39e" providerId="ADAL" clId="{4F44239C-84DE-4715-90C4-C3447BE046C5}" dt="2023-05-16T12:55:53.153" v="401" actId="700"/>
          <ac:spMkLst>
            <pc:docMk/>
            <pc:sldMk cId="3884060859" sldId="330"/>
            <ac:spMk id="3" creationId="{AC68E437-4D55-7A86-9ED7-95187F5B5E4B}"/>
          </ac:spMkLst>
        </pc:spChg>
        <pc:spChg chg="mod ord">
          <ac:chgData name="Kuge Mika (inf21059)" userId="b72fb757-da45-4cdd-a4da-0dff0dd0a39e" providerId="ADAL" clId="{4F44239C-84DE-4715-90C4-C3447BE046C5}" dt="2023-05-16T12:55:53.153" v="401" actId="700"/>
          <ac:spMkLst>
            <pc:docMk/>
            <pc:sldMk cId="3884060859" sldId="330"/>
            <ac:spMk id="4" creationId="{33A96809-D195-7E4B-2CEC-4D755038B28B}"/>
          </ac:spMkLst>
        </pc:spChg>
        <pc:spChg chg="mod ord">
          <ac:chgData name="Kuge Mika (inf21059)" userId="b72fb757-da45-4cdd-a4da-0dff0dd0a39e" providerId="ADAL" clId="{4F44239C-84DE-4715-90C4-C3447BE046C5}" dt="2023-05-16T12:55:53.153" v="401" actId="700"/>
          <ac:spMkLst>
            <pc:docMk/>
            <pc:sldMk cId="3884060859" sldId="330"/>
            <ac:spMk id="5" creationId="{1CF47B9B-EBEC-CF10-68C1-59F36EF31BB0}"/>
          </ac:spMkLst>
        </pc:spChg>
        <pc:spChg chg="add mod ord">
          <ac:chgData name="Kuge Mika (inf21059)" userId="b72fb757-da45-4cdd-a4da-0dff0dd0a39e" providerId="ADAL" clId="{4F44239C-84DE-4715-90C4-C3447BE046C5}" dt="2023-05-16T12:55:59.722" v="420" actId="20577"/>
          <ac:spMkLst>
            <pc:docMk/>
            <pc:sldMk cId="3884060859" sldId="330"/>
            <ac:spMk id="6" creationId="{0B729499-AAD0-B4CE-ECE9-04E33E89602A}"/>
          </ac:spMkLst>
        </pc:spChg>
        <pc:spChg chg="add mod ord">
          <ac:chgData name="Kuge Mika (inf21059)" userId="b72fb757-da45-4cdd-a4da-0dff0dd0a39e" providerId="ADAL" clId="{4F44239C-84DE-4715-90C4-C3447BE046C5}" dt="2023-05-17T17:02:58.031" v="1220" actId="20577"/>
          <ac:spMkLst>
            <pc:docMk/>
            <pc:sldMk cId="3884060859" sldId="330"/>
            <ac:spMk id="7" creationId="{978CEADF-722A-9AF5-CF33-5D69D37E7579}"/>
          </ac:spMkLst>
        </pc:spChg>
        <pc:graphicFrameChg chg="add mod">
          <ac:chgData name="Kuge Mika (inf21059)" userId="b72fb757-da45-4cdd-a4da-0dff0dd0a39e" providerId="ADAL" clId="{4F44239C-84DE-4715-90C4-C3447BE046C5}" dt="2023-05-17T18:37:06.053" v="1781"/>
          <ac:graphicFrameMkLst>
            <pc:docMk/>
            <pc:sldMk cId="3884060859" sldId="330"/>
            <ac:graphicFrameMk id="11" creationId="{DD84E73F-090A-0105-E3BD-385AF7B4AC86}"/>
          </ac:graphicFrameMkLst>
        </pc:graphicFrameChg>
      </pc:sldChg>
      <pc:sldChg chg="addSp delSp modSp add mod">
        <pc:chgData name="Kuge Mika (inf21059)" userId="b72fb757-da45-4cdd-a4da-0dff0dd0a39e" providerId="ADAL" clId="{4F44239C-84DE-4715-90C4-C3447BE046C5}" dt="2023-05-16T12:56:50.256" v="423" actId="22"/>
        <pc:sldMkLst>
          <pc:docMk/>
          <pc:sldMk cId="1198143995" sldId="331"/>
        </pc:sldMkLst>
        <pc:spChg chg="add del mod">
          <ac:chgData name="Kuge Mika (inf21059)" userId="b72fb757-da45-4cdd-a4da-0dff0dd0a39e" providerId="ADAL" clId="{4F44239C-84DE-4715-90C4-C3447BE046C5}" dt="2023-05-16T12:56:50.256" v="423" actId="22"/>
          <ac:spMkLst>
            <pc:docMk/>
            <pc:sldMk cId="1198143995" sldId="331"/>
            <ac:spMk id="2" creationId="{5D15711D-8164-3E2D-0B8F-E33C8E5A1298}"/>
          </ac:spMkLst>
        </pc:spChg>
        <pc:picChg chg="add mod ord">
          <ac:chgData name="Kuge Mika (inf21059)" userId="b72fb757-da45-4cdd-a4da-0dff0dd0a39e" providerId="ADAL" clId="{4F44239C-84DE-4715-90C4-C3447BE046C5}" dt="2023-05-16T12:56:50.256" v="423" actId="22"/>
          <ac:picMkLst>
            <pc:docMk/>
            <pc:sldMk cId="1198143995" sldId="331"/>
            <ac:picMk id="7" creationId="{D804FF1E-4C49-2661-EAFE-AEE423486F73}"/>
          </ac:picMkLst>
        </pc:picChg>
        <pc:picChg chg="del">
          <ac:chgData name="Kuge Mika (inf21059)" userId="b72fb757-da45-4cdd-a4da-0dff0dd0a39e" providerId="ADAL" clId="{4F44239C-84DE-4715-90C4-C3447BE046C5}" dt="2023-05-16T12:56:48.810" v="422" actId="478"/>
          <ac:picMkLst>
            <pc:docMk/>
            <pc:sldMk cId="1198143995" sldId="331"/>
            <ac:picMk id="8" creationId="{A983EE24-5E70-3BE0-5949-6EA97D526330}"/>
          </ac:picMkLst>
        </pc:picChg>
      </pc:sldChg>
      <pc:sldChg chg="addSp delSp modSp mod chgLayout">
        <pc:chgData name="Kuge Mika (inf21059)" userId="b72fb757-da45-4cdd-a4da-0dff0dd0a39e" providerId="ADAL" clId="{4F44239C-84DE-4715-90C4-C3447BE046C5}" dt="2023-05-17T18:50:39.957" v="1917" actId="2084"/>
        <pc:sldMkLst>
          <pc:docMk/>
          <pc:sldMk cId="4029199438" sldId="344"/>
        </pc:sldMkLst>
        <pc:spChg chg="add del mod ord">
          <ac:chgData name="Kuge Mika (inf21059)" userId="b72fb757-da45-4cdd-a4da-0dff0dd0a39e" providerId="ADAL" clId="{4F44239C-84DE-4715-90C4-C3447BE046C5}" dt="2023-05-17T18:45:23.073" v="1824" actId="3680"/>
          <ac:spMkLst>
            <pc:docMk/>
            <pc:sldMk cId="4029199438" sldId="344"/>
            <ac:spMk id="2" creationId="{B1F0A449-C38B-94CC-6E95-16C674C3F732}"/>
          </ac:spMkLst>
        </pc:spChg>
        <pc:spChg chg="mod ord">
          <ac:chgData name="Kuge Mika (inf21059)" userId="b72fb757-da45-4cdd-a4da-0dff0dd0a39e" providerId="ADAL" clId="{4F44239C-84DE-4715-90C4-C3447BE046C5}" dt="2023-05-17T18:44:57.008" v="1822" actId="700"/>
          <ac:spMkLst>
            <pc:docMk/>
            <pc:sldMk cId="4029199438" sldId="344"/>
            <ac:spMk id="7" creationId="{60727A5C-CABB-F5D8-5A74-6116CD7066B5}"/>
          </ac:spMkLst>
        </pc:spChg>
        <pc:spChg chg="mod ord">
          <ac:chgData name="Kuge Mika (inf21059)" userId="b72fb757-da45-4cdd-a4da-0dff0dd0a39e" providerId="ADAL" clId="{4F44239C-84DE-4715-90C4-C3447BE046C5}" dt="2023-05-17T18:44:57.008" v="1822" actId="700"/>
          <ac:spMkLst>
            <pc:docMk/>
            <pc:sldMk cId="4029199438" sldId="344"/>
            <ac:spMk id="8" creationId="{5B7EA417-5F39-C553-9E44-B9804CF65F88}"/>
          </ac:spMkLst>
        </pc:spChg>
        <pc:spChg chg="mod ord">
          <ac:chgData name="Kuge Mika (inf21059)" userId="b72fb757-da45-4cdd-a4da-0dff0dd0a39e" providerId="ADAL" clId="{4F44239C-84DE-4715-90C4-C3447BE046C5}" dt="2023-05-17T18:44:57.008" v="1822" actId="700"/>
          <ac:spMkLst>
            <pc:docMk/>
            <pc:sldMk cId="4029199438" sldId="344"/>
            <ac:spMk id="9" creationId="{0555B337-4378-C42D-D9A3-E8A75FDB7D8E}"/>
          </ac:spMkLst>
        </pc:spChg>
        <pc:spChg chg="del mod">
          <ac:chgData name="Kuge Mika (inf21059)" userId="b72fb757-da45-4cdd-a4da-0dff0dd0a39e" providerId="ADAL" clId="{4F44239C-84DE-4715-90C4-C3447BE046C5}" dt="2023-05-17T18:45:04.683" v="1823" actId="478"/>
          <ac:spMkLst>
            <pc:docMk/>
            <pc:sldMk cId="4029199438" sldId="344"/>
            <ac:spMk id="15" creationId="{5AB4E572-4863-7E4B-B239-6CF18830E59B}"/>
          </ac:spMkLst>
        </pc:spChg>
        <pc:graphicFrameChg chg="add mod ord modGraphic">
          <ac:chgData name="Kuge Mika (inf21059)" userId="b72fb757-da45-4cdd-a4da-0dff0dd0a39e" providerId="ADAL" clId="{4F44239C-84DE-4715-90C4-C3447BE046C5}" dt="2023-05-17T18:50:39.957" v="1917" actId="2084"/>
          <ac:graphicFrameMkLst>
            <pc:docMk/>
            <pc:sldMk cId="4029199438" sldId="344"/>
            <ac:graphicFrameMk id="4" creationId="{5E1E758C-85D2-5A0F-260F-31A581BAACDA}"/>
          </ac:graphicFrameMkLst>
        </pc:graphicFrameChg>
      </pc:sldChg>
      <pc:sldChg chg="addSp delSp modSp new mod modClrScheme modAnim chgLayout">
        <pc:chgData name="Kuge Mika (inf21059)" userId="b72fb757-da45-4cdd-a4da-0dff0dd0a39e" providerId="ADAL" clId="{4F44239C-84DE-4715-90C4-C3447BE046C5}" dt="2023-05-17T16:33:02.962" v="902" actId="1076"/>
        <pc:sldMkLst>
          <pc:docMk/>
          <pc:sldMk cId="3205013940" sldId="345"/>
        </pc:sldMkLst>
        <pc:spChg chg="mod ord">
          <ac:chgData name="Kuge Mika (inf21059)" userId="b72fb757-da45-4cdd-a4da-0dff0dd0a39e" providerId="ADAL" clId="{4F44239C-84DE-4715-90C4-C3447BE046C5}" dt="2023-05-17T15:38:55.187" v="453" actId="700"/>
          <ac:spMkLst>
            <pc:docMk/>
            <pc:sldMk cId="3205013940" sldId="345"/>
            <ac:spMk id="2" creationId="{715EDFF2-4196-74CC-A543-C6843BD6EEC1}"/>
          </ac:spMkLst>
        </pc:spChg>
        <pc:spChg chg="del">
          <ac:chgData name="Kuge Mika (inf21059)" userId="b72fb757-da45-4cdd-a4da-0dff0dd0a39e" providerId="ADAL" clId="{4F44239C-84DE-4715-90C4-C3447BE046C5}" dt="2023-05-17T15:38:55.187" v="453" actId="700"/>
          <ac:spMkLst>
            <pc:docMk/>
            <pc:sldMk cId="3205013940" sldId="345"/>
            <ac:spMk id="3" creationId="{1EC2CFE5-6D68-92F1-2586-328CF3D2C15E}"/>
          </ac:spMkLst>
        </pc:spChg>
        <pc:spChg chg="mod ord">
          <ac:chgData name="Kuge Mika (inf21059)" userId="b72fb757-da45-4cdd-a4da-0dff0dd0a39e" providerId="ADAL" clId="{4F44239C-84DE-4715-90C4-C3447BE046C5}" dt="2023-05-17T15:38:55.187" v="453" actId="700"/>
          <ac:spMkLst>
            <pc:docMk/>
            <pc:sldMk cId="3205013940" sldId="345"/>
            <ac:spMk id="4" creationId="{230A20B6-C7F4-BD71-2794-03336673D88F}"/>
          </ac:spMkLst>
        </pc:spChg>
        <pc:spChg chg="mod ord">
          <ac:chgData name="Kuge Mika (inf21059)" userId="b72fb757-da45-4cdd-a4da-0dff0dd0a39e" providerId="ADAL" clId="{4F44239C-84DE-4715-90C4-C3447BE046C5}" dt="2023-05-17T15:38:55.187" v="453" actId="700"/>
          <ac:spMkLst>
            <pc:docMk/>
            <pc:sldMk cId="3205013940" sldId="345"/>
            <ac:spMk id="5" creationId="{CDA46338-22A7-0CEF-B16D-F67402DB41AB}"/>
          </ac:spMkLst>
        </pc:spChg>
        <pc:spChg chg="add mod">
          <ac:chgData name="Kuge Mika (inf21059)" userId="b72fb757-da45-4cdd-a4da-0dff0dd0a39e" providerId="ADAL" clId="{4F44239C-84DE-4715-90C4-C3447BE046C5}" dt="2023-05-17T16:33:02.962" v="902" actId="1076"/>
          <ac:spMkLst>
            <pc:docMk/>
            <pc:sldMk cId="3205013940" sldId="345"/>
            <ac:spMk id="46" creationId="{750FE14B-99E2-A7CC-AAAA-8291FF9F64FD}"/>
          </ac:spMkLst>
        </pc:spChg>
        <pc:picChg chg="add del mod">
          <ac:chgData name="Kuge Mika (inf21059)" userId="b72fb757-da45-4cdd-a4da-0dff0dd0a39e" providerId="ADAL" clId="{4F44239C-84DE-4715-90C4-C3447BE046C5}" dt="2023-05-17T16:02:41.486" v="539" actId="478"/>
          <ac:picMkLst>
            <pc:docMk/>
            <pc:sldMk cId="3205013940" sldId="345"/>
            <ac:picMk id="7" creationId="{483CB18F-0175-9140-26D9-67F63EE8553A}"/>
          </ac:picMkLst>
        </pc:picChg>
        <pc:picChg chg="add del mod">
          <ac:chgData name="Kuge Mika (inf21059)" userId="b72fb757-da45-4cdd-a4da-0dff0dd0a39e" providerId="ADAL" clId="{4F44239C-84DE-4715-90C4-C3447BE046C5}" dt="2023-05-17T15:57:23.869" v="500" actId="478"/>
          <ac:picMkLst>
            <pc:docMk/>
            <pc:sldMk cId="3205013940" sldId="345"/>
            <ac:picMk id="9" creationId="{B2CFF283-34B3-3766-C57F-86ECE674809A}"/>
          </ac:picMkLst>
        </pc:picChg>
        <pc:picChg chg="add del mod">
          <ac:chgData name="Kuge Mika (inf21059)" userId="b72fb757-da45-4cdd-a4da-0dff0dd0a39e" providerId="ADAL" clId="{4F44239C-84DE-4715-90C4-C3447BE046C5}" dt="2023-05-17T15:44:22.412" v="475" actId="478"/>
          <ac:picMkLst>
            <pc:docMk/>
            <pc:sldMk cId="3205013940" sldId="345"/>
            <ac:picMk id="11" creationId="{E7DEA1D9-4D25-1965-5B60-0D67B0B5482B}"/>
          </ac:picMkLst>
        </pc:picChg>
        <pc:picChg chg="add del mod">
          <ac:chgData name="Kuge Mika (inf21059)" userId="b72fb757-da45-4cdd-a4da-0dff0dd0a39e" providerId="ADAL" clId="{4F44239C-84DE-4715-90C4-C3447BE046C5}" dt="2023-05-17T15:56:23.179" v="499" actId="478"/>
          <ac:picMkLst>
            <pc:docMk/>
            <pc:sldMk cId="3205013940" sldId="345"/>
            <ac:picMk id="13" creationId="{5E0A4AF5-44BE-3F40-885A-8CF891590952}"/>
          </ac:picMkLst>
        </pc:picChg>
        <pc:picChg chg="add del">
          <ac:chgData name="Kuge Mika (inf21059)" userId="b72fb757-da45-4cdd-a4da-0dff0dd0a39e" providerId="ADAL" clId="{4F44239C-84DE-4715-90C4-C3447BE046C5}" dt="2023-05-17T15:45:36.919" v="482" actId="22"/>
          <ac:picMkLst>
            <pc:docMk/>
            <pc:sldMk cId="3205013940" sldId="345"/>
            <ac:picMk id="15" creationId="{9316D1E4-AEB9-9A79-76CF-395F030AA82D}"/>
          </ac:picMkLst>
        </pc:picChg>
        <pc:picChg chg="add del mod">
          <ac:chgData name="Kuge Mika (inf21059)" userId="b72fb757-da45-4cdd-a4da-0dff0dd0a39e" providerId="ADAL" clId="{4F44239C-84DE-4715-90C4-C3447BE046C5}" dt="2023-05-17T15:56:22.638" v="498" actId="478"/>
          <ac:picMkLst>
            <pc:docMk/>
            <pc:sldMk cId="3205013940" sldId="345"/>
            <ac:picMk id="17" creationId="{EB1FCE05-D45F-E523-51CF-74962473D3A8}"/>
          </ac:picMkLst>
        </pc:picChg>
        <pc:picChg chg="add del mod modCrop">
          <ac:chgData name="Kuge Mika (inf21059)" userId="b72fb757-da45-4cdd-a4da-0dff0dd0a39e" providerId="ADAL" clId="{4F44239C-84DE-4715-90C4-C3447BE046C5}" dt="2023-05-17T15:56:20.805" v="497" actId="478"/>
          <ac:picMkLst>
            <pc:docMk/>
            <pc:sldMk cId="3205013940" sldId="345"/>
            <ac:picMk id="19" creationId="{39AB622F-7D8D-DAAD-3F16-021AA3CC6B2A}"/>
          </ac:picMkLst>
        </pc:picChg>
        <pc:picChg chg="add del mod">
          <ac:chgData name="Kuge Mika (inf21059)" userId="b72fb757-da45-4cdd-a4da-0dff0dd0a39e" providerId="ADAL" clId="{4F44239C-84DE-4715-90C4-C3447BE046C5}" dt="2023-05-17T15:58:54.788" v="510" actId="478"/>
          <ac:picMkLst>
            <pc:docMk/>
            <pc:sldMk cId="3205013940" sldId="345"/>
            <ac:picMk id="21" creationId="{5533BE51-BA04-0834-895B-F590E418CFDE}"/>
          </ac:picMkLst>
        </pc:picChg>
        <pc:picChg chg="add del mod">
          <ac:chgData name="Kuge Mika (inf21059)" userId="b72fb757-da45-4cdd-a4da-0dff0dd0a39e" providerId="ADAL" clId="{4F44239C-84DE-4715-90C4-C3447BE046C5}" dt="2023-05-17T16:02:51.660" v="546" actId="478"/>
          <ac:picMkLst>
            <pc:docMk/>
            <pc:sldMk cId="3205013940" sldId="345"/>
            <ac:picMk id="29" creationId="{56D6F2F0-9B0B-9156-B015-2B6B692030E9}"/>
          </ac:picMkLst>
        </pc:picChg>
        <pc:picChg chg="add del mod">
          <ac:chgData name="Kuge Mika (inf21059)" userId="b72fb757-da45-4cdd-a4da-0dff0dd0a39e" providerId="ADAL" clId="{4F44239C-84DE-4715-90C4-C3447BE046C5}" dt="2023-05-17T16:02:52.243" v="547" actId="478"/>
          <ac:picMkLst>
            <pc:docMk/>
            <pc:sldMk cId="3205013940" sldId="345"/>
            <ac:picMk id="31" creationId="{394A2BDF-3BC6-D14E-5789-63B54000E66E}"/>
          </ac:picMkLst>
        </pc:picChg>
        <pc:picChg chg="add del mod">
          <ac:chgData name="Kuge Mika (inf21059)" userId="b72fb757-da45-4cdd-a4da-0dff0dd0a39e" providerId="ADAL" clId="{4F44239C-84DE-4715-90C4-C3447BE046C5}" dt="2023-05-17T16:02:52.988" v="548" actId="478"/>
          <ac:picMkLst>
            <pc:docMk/>
            <pc:sldMk cId="3205013940" sldId="345"/>
            <ac:picMk id="33" creationId="{CD9BA19C-F89B-6AA7-2EAC-E154DDA34BA9}"/>
          </ac:picMkLst>
        </pc:picChg>
        <pc:picChg chg="add del mod">
          <ac:chgData name="Kuge Mika (inf21059)" userId="b72fb757-da45-4cdd-a4da-0dff0dd0a39e" providerId="ADAL" clId="{4F44239C-84DE-4715-90C4-C3447BE046C5}" dt="2023-05-17T16:02:53.412" v="549" actId="478"/>
          <ac:picMkLst>
            <pc:docMk/>
            <pc:sldMk cId="3205013940" sldId="345"/>
            <ac:picMk id="35" creationId="{F3075FEF-1C0D-2C83-B5D8-CC8481D9AD7B}"/>
          </ac:picMkLst>
        </pc:picChg>
        <pc:picChg chg="add mod">
          <ac:chgData name="Kuge Mika (inf21059)" userId="b72fb757-da45-4cdd-a4da-0dff0dd0a39e" providerId="ADAL" clId="{4F44239C-84DE-4715-90C4-C3447BE046C5}" dt="2023-05-17T16:02:49.817" v="545" actId="1076"/>
          <ac:picMkLst>
            <pc:docMk/>
            <pc:sldMk cId="3205013940" sldId="345"/>
            <ac:picMk id="37" creationId="{39A8D9F4-D3D2-A3A5-BFBD-2447880AFA5D}"/>
          </ac:picMkLst>
        </pc:picChg>
        <pc:picChg chg="add mod">
          <ac:chgData name="Kuge Mika (inf21059)" userId="b72fb757-da45-4cdd-a4da-0dff0dd0a39e" providerId="ADAL" clId="{4F44239C-84DE-4715-90C4-C3447BE046C5}" dt="2023-05-17T16:03:22.557" v="561" actId="1035"/>
          <ac:picMkLst>
            <pc:docMk/>
            <pc:sldMk cId="3205013940" sldId="345"/>
            <ac:picMk id="39" creationId="{22F70671-962E-53DE-21FE-CFBDEA971527}"/>
          </ac:picMkLst>
        </pc:picChg>
        <pc:picChg chg="add mod">
          <ac:chgData name="Kuge Mika (inf21059)" userId="b72fb757-da45-4cdd-a4da-0dff0dd0a39e" providerId="ADAL" clId="{4F44239C-84DE-4715-90C4-C3447BE046C5}" dt="2023-05-17T16:04:03.580" v="573" actId="1037"/>
          <ac:picMkLst>
            <pc:docMk/>
            <pc:sldMk cId="3205013940" sldId="345"/>
            <ac:picMk id="41" creationId="{DC5C065F-C559-6887-8CD1-D28BF45F334F}"/>
          </ac:picMkLst>
        </pc:picChg>
        <pc:picChg chg="add mod modCrop">
          <ac:chgData name="Kuge Mika (inf21059)" userId="b72fb757-da45-4cdd-a4da-0dff0dd0a39e" providerId="ADAL" clId="{4F44239C-84DE-4715-90C4-C3447BE046C5}" dt="2023-05-17T16:05:26.463" v="643" actId="732"/>
          <ac:picMkLst>
            <pc:docMk/>
            <pc:sldMk cId="3205013940" sldId="345"/>
            <ac:picMk id="43" creationId="{002A8915-3556-6506-84FF-BD0F4588CC22}"/>
          </ac:picMkLst>
        </pc:picChg>
        <pc:picChg chg="add mod ord">
          <ac:chgData name="Kuge Mika (inf21059)" userId="b72fb757-da45-4cdd-a4da-0dff0dd0a39e" providerId="ADAL" clId="{4F44239C-84DE-4715-90C4-C3447BE046C5}" dt="2023-05-17T16:06:32.929" v="651" actId="171"/>
          <ac:picMkLst>
            <pc:docMk/>
            <pc:sldMk cId="3205013940" sldId="345"/>
            <ac:picMk id="45" creationId="{D7B2CD8F-05E9-FC53-5C7B-9E270CFA0755}"/>
          </ac:picMkLst>
        </pc:picChg>
        <pc:cxnChg chg="add del mod">
          <ac:chgData name="Kuge Mika (inf21059)" userId="b72fb757-da45-4cdd-a4da-0dff0dd0a39e" providerId="ADAL" clId="{4F44239C-84DE-4715-90C4-C3447BE046C5}" dt="2023-05-17T15:58:56.043" v="511" actId="478"/>
          <ac:cxnSpMkLst>
            <pc:docMk/>
            <pc:sldMk cId="3205013940" sldId="345"/>
            <ac:cxnSpMk id="23" creationId="{20C82FCE-E598-1B5A-0702-2F4541C0E99F}"/>
          </ac:cxnSpMkLst>
        </pc:cxnChg>
      </pc:sldChg>
      <pc:sldChg chg="addSp delSp modSp new mod">
        <pc:chgData name="Kuge Mika (inf21059)" userId="b72fb757-da45-4cdd-a4da-0dff0dd0a39e" providerId="ADAL" clId="{4F44239C-84DE-4715-90C4-C3447BE046C5}" dt="2023-05-17T16:35:22.069" v="1037" actId="20577"/>
        <pc:sldMkLst>
          <pc:docMk/>
          <pc:sldMk cId="3797895940" sldId="346"/>
        </pc:sldMkLst>
        <pc:spChg chg="mod">
          <ac:chgData name="Kuge Mika (inf21059)" userId="b72fb757-da45-4cdd-a4da-0dff0dd0a39e" providerId="ADAL" clId="{4F44239C-84DE-4715-90C4-C3447BE046C5}" dt="2023-05-17T16:09:56.143" v="692" actId="20577"/>
          <ac:spMkLst>
            <pc:docMk/>
            <pc:sldMk cId="3797895940" sldId="346"/>
            <ac:spMk id="2" creationId="{6FE17818-E425-02C1-55BA-09A62C7CBC19}"/>
          </ac:spMkLst>
        </pc:spChg>
        <pc:spChg chg="add del mod">
          <ac:chgData name="Kuge Mika (inf21059)" userId="b72fb757-da45-4cdd-a4da-0dff0dd0a39e" providerId="ADAL" clId="{4F44239C-84DE-4715-90C4-C3447BE046C5}" dt="2023-05-17T16:16:49.133" v="708" actId="478"/>
          <ac:spMkLst>
            <pc:docMk/>
            <pc:sldMk cId="3797895940" sldId="346"/>
            <ac:spMk id="5" creationId="{D25502D8-6714-9A86-53FC-E4EFA811974B}"/>
          </ac:spMkLst>
        </pc:spChg>
        <pc:spChg chg="add mod">
          <ac:chgData name="Kuge Mika (inf21059)" userId="b72fb757-da45-4cdd-a4da-0dff0dd0a39e" providerId="ADAL" clId="{4F44239C-84DE-4715-90C4-C3447BE046C5}" dt="2023-05-17T16:26:37.349" v="755" actId="13822"/>
          <ac:spMkLst>
            <pc:docMk/>
            <pc:sldMk cId="3797895940" sldId="346"/>
            <ac:spMk id="20" creationId="{64710A19-758D-0EF8-3F84-F96E6C8B9125}"/>
          </ac:spMkLst>
        </pc:spChg>
        <pc:spChg chg="add mod">
          <ac:chgData name="Kuge Mika (inf21059)" userId="b72fb757-da45-4cdd-a4da-0dff0dd0a39e" providerId="ADAL" clId="{4F44239C-84DE-4715-90C4-C3447BE046C5}" dt="2023-05-17T16:33:37.996" v="938" actId="20577"/>
          <ac:spMkLst>
            <pc:docMk/>
            <pc:sldMk cId="3797895940" sldId="346"/>
            <ac:spMk id="21" creationId="{31CE72EB-2C6B-8542-DDA1-B041EFC2AB06}"/>
          </ac:spMkLst>
        </pc:spChg>
        <pc:spChg chg="add mod">
          <ac:chgData name="Kuge Mika (inf21059)" userId="b72fb757-da45-4cdd-a4da-0dff0dd0a39e" providerId="ADAL" clId="{4F44239C-84DE-4715-90C4-C3447BE046C5}" dt="2023-05-17T16:34:10.187" v="983" actId="14100"/>
          <ac:spMkLst>
            <pc:docMk/>
            <pc:sldMk cId="3797895940" sldId="346"/>
            <ac:spMk id="22" creationId="{14410DF4-841C-B81C-5B5A-640316F55A19}"/>
          </ac:spMkLst>
        </pc:spChg>
        <pc:spChg chg="add mod">
          <ac:chgData name="Kuge Mika (inf21059)" userId="b72fb757-da45-4cdd-a4da-0dff0dd0a39e" providerId="ADAL" clId="{4F44239C-84DE-4715-90C4-C3447BE046C5}" dt="2023-05-17T16:34:57.895" v="1017" actId="1076"/>
          <ac:spMkLst>
            <pc:docMk/>
            <pc:sldMk cId="3797895940" sldId="346"/>
            <ac:spMk id="23" creationId="{5CDC3777-A8DB-9592-F0D4-0A881CD4E229}"/>
          </ac:spMkLst>
        </pc:spChg>
        <pc:spChg chg="add mod">
          <ac:chgData name="Kuge Mika (inf21059)" userId="b72fb757-da45-4cdd-a4da-0dff0dd0a39e" providerId="ADAL" clId="{4F44239C-84DE-4715-90C4-C3447BE046C5}" dt="2023-05-17T16:35:22.069" v="1037" actId="20577"/>
          <ac:spMkLst>
            <pc:docMk/>
            <pc:sldMk cId="3797895940" sldId="346"/>
            <ac:spMk id="24" creationId="{0D5EB28C-1603-79C3-54D3-05773B210212}"/>
          </ac:spMkLst>
        </pc:spChg>
        <pc:picChg chg="add del mod">
          <ac:chgData name="Kuge Mika (inf21059)" userId="b72fb757-da45-4cdd-a4da-0dff0dd0a39e" providerId="ADAL" clId="{4F44239C-84DE-4715-90C4-C3447BE046C5}" dt="2023-05-17T16:22:01.222" v="719" actId="478"/>
          <ac:picMkLst>
            <pc:docMk/>
            <pc:sldMk cId="3797895940" sldId="346"/>
            <ac:picMk id="7" creationId="{147052A6-45A8-0DE0-14C3-9ABAEF115482}"/>
          </ac:picMkLst>
        </pc:picChg>
        <pc:picChg chg="add del mod">
          <ac:chgData name="Kuge Mika (inf21059)" userId="b72fb757-da45-4cdd-a4da-0dff0dd0a39e" providerId="ADAL" clId="{4F44239C-84DE-4715-90C4-C3447BE046C5}" dt="2023-05-17T16:23:09.772" v="732" actId="478"/>
          <ac:picMkLst>
            <pc:docMk/>
            <pc:sldMk cId="3797895940" sldId="346"/>
            <ac:picMk id="9" creationId="{0F10ECAD-3690-39BF-BF0D-CEC476501FFE}"/>
          </ac:picMkLst>
        </pc:picChg>
        <pc:picChg chg="add del mod">
          <ac:chgData name="Kuge Mika (inf21059)" userId="b72fb757-da45-4cdd-a4da-0dff0dd0a39e" providerId="ADAL" clId="{4F44239C-84DE-4715-90C4-C3447BE046C5}" dt="2023-05-17T16:23:09.309" v="731" actId="478"/>
          <ac:picMkLst>
            <pc:docMk/>
            <pc:sldMk cId="3797895940" sldId="346"/>
            <ac:picMk id="11" creationId="{55CBEB63-6A79-85C5-410F-1D26B0712A6E}"/>
          </ac:picMkLst>
        </pc:picChg>
        <pc:picChg chg="add mod">
          <ac:chgData name="Kuge Mika (inf21059)" userId="b72fb757-da45-4cdd-a4da-0dff0dd0a39e" providerId="ADAL" clId="{4F44239C-84DE-4715-90C4-C3447BE046C5}" dt="2023-05-17T16:33:45.997" v="941" actId="1076"/>
          <ac:picMkLst>
            <pc:docMk/>
            <pc:sldMk cId="3797895940" sldId="346"/>
            <ac:picMk id="13" creationId="{C2B47E50-968E-0D57-3E4B-D085E93093DE}"/>
          </ac:picMkLst>
        </pc:picChg>
        <pc:picChg chg="add del mod">
          <ac:chgData name="Kuge Mika (inf21059)" userId="b72fb757-da45-4cdd-a4da-0dff0dd0a39e" providerId="ADAL" clId="{4F44239C-84DE-4715-90C4-C3447BE046C5}" dt="2023-05-17T16:24:21.469" v="742" actId="478"/>
          <ac:picMkLst>
            <pc:docMk/>
            <pc:sldMk cId="3797895940" sldId="346"/>
            <ac:picMk id="15" creationId="{4D4DC011-A5EE-5BFE-BA43-007379A4CC72}"/>
          </ac:picMkLst>
        </pc:picChg>
        <pc:picChg chg="add mod">
          <ac:chgData name="Kuge Mika (inf21059)" userId="b72fb757-da45-4cdd-a4da-0dff0dd0a39e" providerId="ADAL" clId="{4F44239C-84DE-4715-90C4-C3447BE046C5}" dt="2023-05-17T16:25:44.856" v="749" actId="1076"/>
          <ac:picMkLst>
            <pc:docMk/>
            <pc:sldMk cId="3797895940" sldId="346"/>
            <ac:picMk id="17" creationId="{E07364DB-568F-5E2C-8375-64E98FFCA20A}"/>
          </ac:picMkLst>
        </pc:picChg>
        <pc:cxnChg chg="add del mod">
          <ac:chgData name="Kuge Mika (inf21059)" userId="b72fb757-da45-4cdd-a4da-0dff0dd0a39e" providerId="ADAL" clId="{4F44239C-84DE-4715-90C4-C3447BE046C5}" dt="2023-05-17T16:26:24.605" v="753" actId="478"/>
          <ac:cxnSpMkLst>
            <pc:docMk/>
            <pc:sldMk cId="3797895940" sldId="346"/>
            <ac:cxnSpMk id="19" creationId="{EA58CDAF-4838-9A51-4DF5-38718B718B22}"/>
          </ac:cxnSpMkLst>
        </pc:cxnChg>
      </pc:sldChg>
      <pc:sldChg chg="addSp modSp new mod">
        <pc:chgData name="Kuge Mika (inf21059)" userId="b72fb757-da45-4cdd-a4da-0dff0dd0a39e" providerId="ADAL" clId="{4F44239C-84DE-4715-90C4-C3447BE046C5}" dt="2023-05-17T16:36:53.996" v="1116" actId="1076"/>
        <pc:sldMkLst>
          <pc:docMk/>
          <pc:sldMk cId="2705293061" sldId="347"/>
        </pc:sldMkLst>
        <pc:spChg chg="mod">
          <ac:chgData name="Kuge Mika (inf21059)" userId="b72fb757-da45-4cdd-a4da-0dff0dd0a39e" providerId="ADAL" clId="{4F44239C-84DE-4715-90C4-C3447BE046C5}" dt="2023-05-17T16:27:04.532" v="785" actId="20577"/>
          <ac:spMkLst>
            <pc:docMk/>
            <pc:sldMk cId="2705293061" sldId="347"/>
            <ac:spMk id="2" creationId="{17852A73-B58F-E3B5-E3DA-10776C168C4A}"/>
          </ac:spMkLst>
        </pc:spChg>
        <pc:spChg chg="add mod">
          <ac:chgData name="Kuge Mika (inf21059)" userId="b72fb757-da45-4cdd-a4da-0dff0dd0a39e" providerId="ADAL" clId="{4F44239C-84DE-4715-90C4-C3447BE046C5}" dt="2023-05-17T16:28:09.058" v="790" actId="1076"/>
          <ac:spMkLst>
            <pc:docMk/>
            <pc:sldMk cId="2705293061" sldId="347"/>
            <ac:spMk id="6" creationId="{200DB7AD-B936-B030-BCA3-0FD5F6D17401}"/>
          </ac:spMkLst>
        </pc:spChg>
        <pc:spChg chg="add mod">
          <ac:chgData name="Kuge Mika (inf21059)" userId="b72fb757-da45-4cdd-a4da-0dff0dd0a39e" providerId="ADAL" clId="{4F44239C-84DE-4715-90C4-C3447BE046C5}" dt="2023-05-17T16:36:53.996" v="1116" actId="1076"/>
          <ac:spMkLst>
            <pc:docMk/>
            <pc:sldMk cId="2705293061" sldId="347"/>
            <ac:spMk id="9" creationId="{8EFF284D-59F3-246C-60AD-0E100EAF5DF2}"/>
          </ac:spMkLst>
        </pc:spChg>
        <pc:picChg chg="add mod">
          <ac:chgData name="Kuge Mika (inf21059)" userId="b72fb757-da45-4cdd-a4da-0dff0dd0a39e" providerId="ADAL" clId="{4F44239C-84DE-4715-90C4-C3447BE046C5}" dt="2023-05-17T16:27:29.721" v="788" actId="1076"/>
          <ac:picMkLst>
            <pc:docMk/>
            <pc:sldMk cId="2705293061" sldId="347"/>
            <ac:picMk id="5" creationId="{9D54A8CC-3F89-2CC5-D544-7774C8F57116}"/>
          </ac:picMkLst>
        </pc:picChg>
        <pc:picChg chg="add mod">
          <ac:chgData name="Kuge Mika (inf21059)" userId="b72fb757-da45-4cdd-a4da-0dff0dd0a39e" providerId="ADAL" clId="{4F44239C-84DE-4715-90C4-C3447BE046C5}" dt="2023-05-17T16:36:21.757" v="1094" actId="1037"/>
          <ac:picMkLst>
            <pc:docMk/>
            <pc:sldMk cId="2705293061" sldId="347"/>
            <ac:picMk id="8" creationId="{D31E40A1-D578-5DB3-0D15-31F6B133462F}"/>
          </ac:picMkLst>
        </pc:picChg>
      </pc:sldChg>
      <pc:sldMasterChg chg="modSp modSldLayout">
        <pc:chgData name="Kuge Mika (inf21059)" userId="b72fb757-da45-4cdd-a4da-0dff0dd0a39e" providerId="ADAL" clId="{4F44239C-84DE-4715-90C4-C3447BE046C5}" dt="2023-05-16T09:59:15.028" v="51" actId="14100"/>
        <pc:sldMasterMkLst>
          <pc:docMk/>
          <pc:sldMasterMk cId="967021895" sldId="2147483661"/>
        </pc:sldMasterMkLst>
        <pc:spChg chg="mod">
          <ac:chgData name="Kuge Mika (inf21059)" userId="b72fb757-da45-4cdd-a4da-0dff0dd0a39e" providerId="ADAL" clId="{4F44239C-84DE-4715-90C4-C3447BE046C5}" dt="2023-05-16T09:59:11.303" v="50" actId="14100"/>
          <ac:spMkLst>
            <pc:docMk/>
            <pc:sldMasterMk cId="967021895" sldId="2147483661"/>
            <ac:spMk id="1026" creationId="{E89250B9-0739-8882-8609-6A905C8DB56B}"/>
          </ac:spMkLst>
        </pc:spChg>
        <pc:spChg chg="mod">
          <ac:chgData name="Kuge Mika (inf21059)" userId="b72fb757-da45-4cdd-a4da-0dff0dd0a39e" providerId="ADAL" clId="{4F44239C-84DE-4715-90C4-C3447BE046C5}" dt="2023-05-16T09:59:15.028" v="51" actId="14100"/>
          <ac:spMkLst>
            <pc:docMk/>
            <pc:sldMasterMk cId="967021895" sldId="2147483661"/>
            <ac:spMk id="1033" creationId="{36B57A71-7D03-C1CD-A13B-9DEE07FF00A5}"/>
          </ac:spMkLst>
        </pc:spChg>
        <pc:sldLayoutChg chg="modSp">
          <pc:chgData name="Kuge Mika (inf21059)" userId="b72fb757-da45-4cdd-a4da-0dff0dd0a39e" providerId="ADAL" clId="{4F44239C-84DE-4715-90C4-C3447BE046C5}" dt="2023-05-16T09:58:55.002" v="45" actId="14100"/>
          <pc:sldLayoutMkLst>
            <pc:docMk/>
            <pc:sldMasterMk cId="967021895" sldId="2147483661"/>
            <pc:sldLayoutMk cId="1549861691" sldId="2147483663"/>
          </pc:sldLayoutMkLst>
          <pc:spChg chg="mod">
            <ac:chgData name="Kuge Mika (inf21059)" userId="b72fb757-da45-4cdd-a4da-0dff0dd0a39e" providerId="ADAL" clId="{4F44239C-84DE-4715-90C4-C3447BE046C5}" dt="2023-05-16T09:58:55.002" v="45" actId="14100"/>
            <ac:spMkLst>
              <pc:docMk/>
              <pc:sldMasterMk cId="967021895" sldId="2147483661"/>
              <pc:sldLayoutMk cId="1549861691" sldId="2147483663"/>
              <ac:spMk id="2" creationId="{00000000-0000-0000-0000-000000000000}"/>
            </ac:spMkLst>
          </pc:spChg>
          <pc:spChg chg="mod">
            <ac:chgData name="Kuge Mika (inf21059)" userId="b72fb757-da45-4cdd-a4da-0dff0dd0a39e" providerId="ADAL" clId="{4F44239C-84DE-4715-90C4-C3447BE046C5}" dt="2023-05-16T09:58:54.697" v="44" actId="14100"/>
            <ac:spMkLst>
              <pc:docMk/>
              <pc:sldMasterMk cId="967021895" sldId="2147483661"/>
              <pc:sldLayoutMk cId="1549861691" sldId="2147483663"/>
              <ac:spMk id="3" creationId="{00000000-0000-0000-0000-000000000000}"/>
            </ac:spMkLst>
          </pc:spChg>
        </pc:sldLayoutChg>
      </pc:sldMasterChg>
    </pc:docChg>
  </pc:docChgLst>
  <pc:docChgLst>
    <pc:chgData name="Kuge Mika (inf21059)" userId="b72fb757-da45-4cdd-a4da-0dff0dd0a39e" providerId="ADAL" clId="{0046F8AC-4776-4BC6-92C6-F4CDB378011B}"/>
    <pc:docChg chg="undo custSel addSld delSld modSld sldOrd addMainMaster delMainMaster modMainMaster addSection modSection">
      <pc:chgData name="Kuge Mika (inf21059)" userId="b72fb757-da45-4cdd-a4da-0dff0dd0a39e" providerId="ADAL" clId="{0046F8AC-4776-4BC6-92C6-F4CDB378011B}" dt="2022-11-04T15:27:58.123" v="4130"/>
      <pc:docMkLst>
        <pc:docMk/>
      </pc:docMkLst>
      <pc:sldChg chg="modSp mod modClrScheme chgLayout">
        <pc:chgData name="Kuge Mika (inf21059)" userId="b72fb757-da45-4cdd-a4da-0dff0dd0a39e" providerId="ADAL" clId="{0046F8AC-4776-4BC6-92C6-F4CDB378011B}" dt="2022-10-23T14:40:46.272" v="1533" actId="20577"/>
        <pc:sldMkLst>
          <pc:docMk/>
          <pc:sldMk cId="1060326399" sldId="256"/>
        </pc:sldMkLst>
        <pc:spChg chg="mod ord">
          <ac:chgData name="Kuge Mika (inf21059)" userId="b72fb757-da45-4cdd-a4da-0dff0dd0a39e" providerId="ADAL" clId="{0046F8AC-4776-4BC6-92C6-F4CDB378011B}" dt="2022-10-23T14:35:00.223" v="1416" actId="20577"/>
          <ac:spMkLst>
            <pc:docMk/>
            <pc:sldMk cId="1060326399" sldId="256"/>
            <ac:spMk id="2" creationId="{E9C0BED2-0B0C-4975-C9CE-1C1E2CA4B637}"/>
          </ac:spMkLst>
        </pc:spChg>
        <pc:spChg chg="mod ord">
          <ac:chgData name="Kuge Mika (inf21059)" userId="b72fb757-da45-4cdd-a4da-0dff0dd0a39e" providerId="ADAL" clId="{0046F8AC-4776-4BC6-92C6-F4CDB378011B}" dt="2022-10-23T14:40:46.272" v="1533" actId="20577"/>
          <ac:spMkLst>
            <pc:docMk/>
            <pc:sldMk cId="1060326399" sldId="256"/>
            <ac:spMk id="3" creationId="{6DB8B530-89CE-BEDB-6C18-80C8DBAFA50A}"/>
          </ac:spMkLst>
        </pc:spChg>
      </pc:sldChg>
      <pc:sldChg chg="addSp delSp modSp new mod ord modClrScheme chgLayout">
        <pc:chgData name="Kuge Mika (inf21059)" userId="b72fb757-da45-4cdd-a4da-0dff0dd0a39e" providerId="ADAL" clId="{0046F8AC-4776-4BC6-92C6-F4CDB378011B}" dt="2022-10-25T20:55:05.797" v="3332" actId="20577"/>
        <pc:sldMkLst>
          <pc:docMk/>
          <pc:sldMk cId="3057333698" sldId="257"/>
        </pc:sldMkLst>
        <pc:spChg chg="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2" creationId="{82B38257-0315-5BB2-789E-A3B748CF0C0B}"/>
          </ac:spMkLst>
        </pc:spChg>
        <pc:spChg chg="del mod ord">
          <ac:chgData name="Kuge Mika (inf21059)" userId="b72fb757-da45-4cdd-a4da-0dff0dd0a39e" providerId="ADAL" clId="{0046F8AC-4776-4BC6-92C6-F4CDB378011B}" dt="2022-10-23T13:18:20.745" v="424" actId="700"/>
          <ac:spMkLst>
            <pc:docMk/>
            <pc:sldMk cId="3057333698" sldId="257"/>
            <ac:spMk id="3" creationId="{A6D50BAC-141B-68DD-CF65-49D632343BCB}"/>
          </ac:spMkLst>
        </pc:spChg>
        <pc:spChg chg="add del mod ord">
          <ac:chgData name="Kuge Mika (inf21059)" userId="b72fb757-da45-4cdd-a4da-0dff0dd0a39e" providerId="ADAL" clId="{0046F8AC-4776-4BC6-92C6-F4CDB378011B}" dt="2022-10-23T13:18:20.745" v="424" actId="700"/>
          <ac:spMkLst>
            <pc:docMk/>
            <pc:sldMk cId="3057333698" sldId="257"/>
            <ac:spMk id="4" creationId="{897DF534-3727-8659-653C-4FFB489D40B4}"/>
          </ac:spMkLst>
        </pc:spChg>
        <pc:spChg chg="add del mod ord">
          <ac:chgData name="Kuge Mika (inf21059)" userId="b72fb757-da45-4cdd-a4da-0dff0dd0a39e" providerId="ADAL" clId="{0046F8AC-4776-4BC6-92C6-F4CDB378011B}" dt="2022-10-23T13:18:20.745" v="424" actId="700"/>
          <ac:spMkLst>
            <pc:docMk/>
            <pc:sldMk cId="3057333698" sldId="257"/>
            <ac:spMk id="5" creationId="{FC04FE13-03E0-FD61-F1F4-D6791AF71E0E}"/>
          </ac:spMkLst>
        </pc:spChg>
        <pc:spChg chg="add mod ord">
          <ac:chgData name="Kuge Mika (inf21059)" userId="b72fb757-da45-4cdd-a4da-0dff0dd0a39e" providerId="ADAL" clId="{0046F8AC-4776-4BC6-92C6-F4CDB378011B}" dt="2022-10-23T14:37:22.131" v="1433" actId="27636"/>
          <ac:spMkLst>
            <pc:docMk/>
            <pc:sldMk cId="3057333698" sldId="257"/>
            <ac:spMk id="6" creationId="{83796D04-50B8-2808-D2E9-3315F8507C82}"/>
          </ac:spMkLst>
        </pc:spChg>
        <pc:spChg chg="add del mod ord">
          <ac:chgData name="Kuge Mika (inf21059)" userId="b72fb757-da45-4cdd-a4da-0dff0dd0a39e" providerId="ADAL" clId="{0046F8AC-4776-4BC6-92C6-F4CDB378011B}" dt="2022-10-23T13:18:20.745" v="424" actId="700"/>
          <ac:spMkLst>
            <pc:docMk/>
            <pc:sldMk cId="3057333698" sldId="257"/>
            <ac:spMk id="7" creationId="{AFE73480-5F85-762A-1243-89210F4B75CD}"/>
          </ac:spMkLst>
        </pc:spChg>
        <pc:spChg chg="add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8" creationId="{2AAA7B7B-54E0-78A9-EDBA-4CD1D58B9415}"/>
          </ac:spMkLst>
        </pc:spChg>
        <pc:spChg chg="add del mod ord">
          <ac:chgData name="Kuge Mika (inf21059)" userId="b72fb757-da45-4cdd-a4da-0dff0dd0a39e" providerId="ADAL" clId="{0046F8AC-4776-4BC6-92C6-F4CDB378011B}" dt="2022-10-23T13:18:20.745" v="424" actId="700"/>
          <ac:spMkLst>
            <pc:docMk/>
            <pc:sldMk cId="3057333698" sldId="257"/>
            <ac:spMk id="9" creationId="{A514329A-216A-11F5-619F-52C55099B21A}"/>
          </ac:spMkLst>
        </pc:spChg>
        <pc:spChg chg="add del mod ord">
          <ac:chgData name="Kuge Mika (inf21059)" userId="b72fb757-da45-4cdd-a4da-0dff0dd0a39e" providerId="ADAL" clId="{0046F8AC-4776-4BC6-92C6-F4CDB378011B}" dt="2022-10-23T13:18:20.745" v="424" actId="700"/>
          <ac:spMkLst>
            <pc:docMk/>
            <pc:sldMk cId="3057333698" sldId="257"/>
            <ac:spMk id="10" creationId="{59903A6E-3FB1-02D1-5964-BC702F274734}"/>
          </ac:spMkLst>
        </pc:spChg>
        <pc:spChg chg="add del mod ord">
          <ac:chgData name="Kuge Mika (inf21059)" userId="b72fb757-da45-4cdd-a4da-0dff0dd0a39e" providerId="ADAL" clId="{0046F8AC-4776-4BC6-92C6-F4CDB378011B}" dt="2022-10-23T13:18:20.745" v="424" actId="700"/>
          <ac:spMkLst>
            <pc:docMk/>
            <pc:sldMk cId="3057333698" sldId="257"/>
            <ac:spMk id="11" creationId="{1C5B0874-32D8-062A-D30E-524E9A3987B0}"/>
          </ac:spMkLst>
        </pc:spChg>
        <pc:spChg chg="add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12" creationId="{9CB3BF9A-6B65-215C-9666-BCB2378A4DFA}"/>
          </ac:spMkLst>
        </pc:spChg>
        <pc:spChg chg="add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13" creationId="{31A756A6-0770-D070-C72A-A391FD082033}"/>
          </ac:spMkLst>
        </pc:spChg>
        <pc:spChg chg="add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14" creationId="{ABFB0655-8A9E-D570-AB21-21AE65658FF0}"/>
          </ac:spMkLst>
        </pc:spChg>
        <pc:spChg chg="add del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15" creationId="{FA13FC56-B5BC-B612-03F0-CCAFB6DF794D}"/>
          </ac:spMkLst>
        </pc:spChg>
        <pc:spChg chg="add del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16" creationId="{9836AC39-85A6-FD0B-0506-6841B381FDF2}"/>
          </ac:spMkLst>
        </pc:spChg>
        <pc:spChg chg="add del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17" creationId="{8060197D-A083-8418-51A2-D77DBA333811}"/>
          </ac:spMkLst>
        </pc:spChg>
        <pc:spChg chg="add del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18" creationId="{C201AF49-97A7-908C-B51C-1F08AE834077}"/>
          </ac:spMkLst>
        </pc:spChg>
        <pc:spChg chg="add del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19" creationId="{7EE2FB6B-FB1C-76B4-1706-0FBE1F1DFD8C}"/>
          </ac:spMkLst>
        </pc:spChg>
        <pc:spChg chg="add del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20" creationId="{32921942-B3EF-5B6B-1FAB-F8C9050AD27F}"/>
          </ac:spMkLst>
        </pc:spChg>
        <pc:spChg chg="add mod ord">
          <ac:chgData name="Kuge Mika (inf21059)" userId="b72fb757-da45-4cdd-a4da-0dff0dd0a39e" providerId="ADAL" clId="{0046F8AC-4776-4BC6-92C6-F4CDB378011B}" dt="2022-10-25T20:55:05.797" v="3332" actId="20577"/>
          <ac:spMkLst>
            <pc:docMk/>
            <pc:sldMk cId="3057333698" sldId="257"/>
            <ac:spMk id="21" creationId="{0E3886BA-C136-A90A-4CA7-377161834EA8}"/>
          </ac:spMkLst>
        </pc:spChg>
        <pc:spChg chg="add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22" creationId="{EC23BFC1-9E49-B955-0DF9-EB2E659FEDAE}"/>
          </ac:spMkLst>
        </pc:spChg>
        <pc:spChg chg="add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23" creationId="{9A45A58A-66E8-CD69-B658-8B93315730C2}"/>
          </ac:spMkLst>
        </pc:spChg>
        <pc:spChg chg="add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24" creationId="{78C412CA-1005-AD98-42B5-51ACDBF958CE}"/>
          </ac:spMkLst>
        </pc:spChg>
        <pc:spChg chg="add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25" creationId="{0FDD42A9-6F9A-666F-985E-7A922DC1B813}"/>
          </ac:spMkLst>
        </pc:spChg>
        <pc:spChg chg="add mod ord">
          <ac:chgData name="Kuge Mika (inf21059)" userId="b72fb757-da45-4cdd-a4da-0dff0dd0a39e" providerId="ADAL" clId="{0046F8AC-4776-4BC6-92C6-F4CDB378011B}" dt="2022-10-23T14:37:22.116" v="1432" actId="700"/>
          <ac:spMkLst>
            <pc:docMk/>
            <pc:sldMk cId="3057333698" sldId="257"/>
            <ac:spMk id="26" creationId="{418E5621-C40C-02A1-D3E5-639C10FBBDC3}"/>
          </ac:spMkLst>
        </pc:spChg>
        <pc:spChg chg="add del mod ord">
          <ac:chgData name="Kuge Mika (inf21059)" userId="b72fb757-da45-4cdd-a4da-0dff0dd0a39e" providerId="ADAL" clId="{0046F8AC-4776-4BC6-92C6-F4CDB378011B}" dt="2022-10-25T20:54:50.969" v="3321"/>
          <ac:spMkLst>
            <pc:docMk/>
            <pc:sldMk cId="3057333698" sldId="257"/>
            <ac:spMk id="27" creationId="{C38E8182-54B4-B0C4-E49A-9279AF0CA9AC}"/>
          </ac:spMkLst>
        </pc:spChg>
        <pc:picChg chg="add mod">
          <ac:chgData name="Kuge Mika (inf21059)" userId="b72fb757-da45-4cdd-a4da-0dff0dd0a39e" providerId="ADAL" clId="{0046F8AC-4776-4BC6-92C6-F4CDB378011B}" dt="2022-10-25T20:54:53.651" v="3322" actId="27614"/>
          <ac:picMkLst>
            <pc:docMk/>
            <pc:sldMk cId="3057333698" sldId="257"/>
            <ac:picMk id="5" creationId="{82798F42-7956-1027-C906-5CD27DA42A90}"/>
          </ac:picMkLst>
        </pc:picChg>
      </pc:sldChg>
      <pc:sldChg chg="addSp delSp modSp new mod modClrScheme chgLayout">
        <pc:chgData name="Kuge Mika (inf21059)" userId="b72fb757-da45-4cdd-a4da-0dff0dd0a39e" providerId="ADAL" clId="{0046F8AC-4776-4BC6-92C6-F4CDB378011B}" dt="2022-10-23T14:56:05.944" v="2398" actId="20577"/>
        <pc:sldMkLst>
          <pc:docMk/>
          <pc:sldMk cId="1007321861" sldId="258"/>
        </pc:sldMkLst>
        <pc:spChg chg="del mod ord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2" creationId="{9D71ADBF-5F0E-823D-BC46-10F8A5730538}"/>
          </ac:spMkLst>
        </pc:spChg>
        <pc:spChg chg="del mod ord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3" creationId="{8D337B16-11F4-23D2-DE68-9A9BB7C6A1EC}"/>
          </ac:spMkLst>
        </pc:spChg>
        <pc:spChg chg="del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4" creationId="{FB2C440B-DC5E-8157-EA7F-3DD7CFF51D58}"/>
          </ac:spMkLst>
        </pc:spChg>
        <pc:spChg chg="del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5" creationId="{909BA63C-19D8-1BB1-EF85-2A4D4021C54C}"/>
          </ac:spMkLst>
        </pc:spChg>
        <pc:spChg chg="del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6" creationId="{BB39CEED-BAAD-604A-7A10-E4094A378D56}"/>
          </ac:spMkLst>
        </pc:spChg>
        <pc:spChg chg="del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7" creationId="{571AF700-EF71-841E-0F0C-DC91C82FEC63}"/>
          </ac:spMkLst>
        </pc:spChg>
        <pc:spChg chg="del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8" creationId="{81C94937-59CF-0AFC-C83B-39DF01DAD35D}"/>
          </ac:spMkLst>
        </pc:spChg>
        <pc:spChg chg="del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9" creationId="{D9CFC3D9-EB21-2CE2-AB21-9861E651FF58}"/>
          </ac:spMkLst>
        </pc:spChg>
        <pc:spChg chg="del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10" creationId="{D0E2A308-0BBA-137A-5319-1408C4E06475}"/>
          </ac:spMkLst>
        </pc:spChg>
        <pc:spChg chg="del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11" creationId="{39A5354A-1C11-A7E3-9BF6-B3E163C29E44}"/>
          </ac:spMkLst>
        </pc:spChg>
        <pc:spChg chg="del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12" creationId="{F3968293-1AD9-DE7F-B92C-F28EE057EDB4}"/>
          </ac:spMkLst>
        </pc:spChg>
        <pc:spChg chg="del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13" creationId="{20E692A5-E805-A24E-40D8-73434A24683D}"/>
          </ac:spMkLst>
        </pc:spChg>
        <pc:spChg chg="del">
          <ac:chgData name="Kuge Mika (inf21059)" userId="b72fb757-da45-4cdd-a4da-0dff0dd0a39e" providerId="ADAL" clId="{0046F8AC-4776-4BC6-92C6-F4CDB378011B}" dt="2022-10-23T13:20:18.937" v="544" actId="700"/>
          <ac:spMkLst>
            <pc:docMk/>
            <pc:sldMk cId="1007321861" sldId="258"/>
            <ac:spMk id="14" creationId="{ADC057F0-45AF-2C8B-711F-5D966BE0EAE0}"/>
          </ac:spMkLst>
        </pc:spChg>
        <pc:spChg chg="add mod ord">
          <ac:chgData name="Kuge Mika (inf21059)" userId="b72fb757-da45-4cdd-a4da-0dff0dd0a39e" providerId="ADAL" clId="{0046F8AC-4776-4BC6-92C6-F4CDB378011B}" dt="2022-10-23T14:55:17.376" v="2277" actId="20577"/>
          <ac:spMkLst>
            <pc:docMk/>
            <pc:sldMk cId="1007321861" sldId="258"/>
            <ac:spMk id="15" creationId="{D6BEB6E7-303B-35A1-04F9-465BBE995A85}"/>
          </ac:spMkLst>
        </pc:spChg>
        <pc:spChg chg="add del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1007321861" sldId="258"/>
            <ac:spMk id="16" creationId="{79F08CF9-DBE6-59FC-F3B9-99C650340949}"/>
          </ac:spMkLst>
        </pc:spChg>
        <pc:spChg chg="add mod ord">
          <ac:chgData name="Kuge Mika (inf21059)" userId="b72fb757-da45-4cdd-a4da-0dff0dd0a39e" providerId="ADAL" clId="{0046F8AC-4776-4BC6-92C6-F4CDB378011B}" dt="2022-10-23T14:56:05.944" v="2398" actId="20577"/>
          <ac:spMkLst>
            <pc:docMk/>
            <pc:sldMk cId="1007321861" sldId="258"/>
            <ac:spMk id="17" creationId="{5B0FED59-0D40-FE60-663E-DF999828E6CC}"/>
          </ac:spMkLst>
        </pc:spChg>
      </pc:sldChg>
      <pc:sldChg chg="addSp delSp modSp new mod modClrScheme chgLayout">
        <pc:chgData name="Kuge Mika (inf21059)" userId="b72fb757-da45-4cdd-a4da-0dff0dd0a39e" providerId="ADAL" clId="{0046F8AC-4776-4BC6-92C6-F4CDB378011B}" dt="2022-10-23T15:54:03.696" v="3060" actId="478"/>
        <pc:sldMkLst>
          <pc:docMk/>
          <pc:sldMk cId="2427132383" sldId="259"/>
        </pc:sldMkLst>
        <pc:spChg chg="mod ord">
          <ac:chgData name="Kuge Mika (inf21059)" userId="b72fb757-da45-4cdd-a4da-0dff0dd0a39e" providerId="ADAL" clId="{0046F8AC-4776-4BC6-92C6-F4CDB378011B}" dt="2022-10-23T14:35:09.171" v="1417" actId="700"/>
          <ac:spMkLst>
            <pc:docMk/>
            <pc:sldMk cId="2427132383" sldId="259"/>
            <ac:spMk id="2" creationId="{2200D031-1051-2995-C8B5-AB70D54F86D3}"/>
          </ac:spMkLst>
        </pc:spChg>
        <pc:spChg chg="del mod ord">
          <ac:chgData name="Kuge Mika (inf21059)" userId="b72fb757-da45-4cdd-a4da-0dff0dd0a39e" providerId="ADAL" clId="{0046F8AC-4776-4BC6-92C6-F4CDB378011B}" dt="2022-10-23T14:35:09.171" v="1417" actId="700"/>
          <ac:spMkLst>
            <pc:docMk/>
            <pc:sldMk cId="2427132383" sldId="259"/>
            <ac:spMk id="3" creationId="{FB1C3984-3285-0428-9525-19BE3A8B245E}"/>
          </ac:spMkLst>
        </pc:spChg>
        <pc:spChg chg="add del mod ord">
          <ac:chgData name="Kuge Mika (inf21059)" userId="b72fb757-da45-4cdd-a4da-0dff0dd0a39e" providerId="ADAL" clId="{0046F8AC-4776-4BC6-92C6-F4CDB378011B}" dt="2022-10-23T15:52:20.242" v="3058"/>
          <ac:spMkLst>
            <pc:docMk/>
            <pc:sldMk cId="2427132383" sldId="259"/>
            <ac:spMk id="4" creationId="{46B4DE8A-D5E9-139F-3AFE-AC52A1AC2891}"/>
          </ac:spMkLst>
        </pc:spChg>
        <pc:graphicFrameChg chg="add del mod">
          <ac:chgData name="Kuge Mika (inf21059)" userId="b72fb757-da45-4cdd-a4da-0dff0dd0a39e" providerId="ADAL" clId="{0046F8AC-4776-4BC6-92C6-F4CDB378011B}" dt="2022-10-23T15:52:20.242" v="3058"/>
          <ac:graphicFrameMkLst>
            <pc:docMk/>
            <pc:sldMk cId="2427132383" sldId="259"/>
            <ac:graphicFrameMk id="5" creationId="{4AA0BF48-36EE-DFDA-B0D0-803C3B54B733}"/>
          </ac:graphicFrameMkLst>
        </pc:graphicFrameChg>
        <pc:picChg chg="add del mod">
          <ac:chgData name="Kuge Mika (inf21059)" userId="b72fb757-da45-4cdd-a4da-0dff0dd0a39e" providerId="ADAL" clId="{0046F8AC-4776-4BC6-92C6-F4CDB378011B}" dt="2022-10-23T15:54:03.696" v="3060" actId="478"/>
          <ac:picMkLst>
            <pc:docMk/>
            <pc:sldMk cId="2427132383" sldId="259"/>
            <ac:picMk id="6" creationId="{F56B1D01-17CA-FC2A-417F-3ABD911DC332}"/>
          </ac:picMkLst>
        </pc:picChg>
      </pc:sldChg>
      <pc:sldChg chg="addSp delSp modSp new mod modClrScheme chgLayout">
        <pc:chgData name="Kuge Mika (inf21059)" userId="b72fb757-da45-4cdd-a4da-0dff0dd0a39e" providerId="ADAL" clId="{0046F8AC-4776-4BC6-92C6-F4CDB378011B}" dt="2022-10-23T14:38:21.456" v="1436" actId="700"/>
        <pc:sldMkLst>
          <pc:docMk/>
          <pc:sldMk cId="2458567636" sldId="260"/>
        </pc:sldMkLst>
        <pc:spChg chg="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2458567636" sldId="260"/>
            <ac:spMk id="2" creationId="{256EFEE5-E4DA-AFEF-6C93-80347A274600}"/>
          </ac:spMkLst>
        </pc:spChg>
        <pc:spChg chg="del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2458567636" sldId="260"/>
            <ac:spMk id="3" creationId="{F14E7081-C29B-8D81-16E8-A9DCA90D927B}"/>
          </ac:spMkLst>
        </pc:spChg>
        <pc:spChg chg="add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2458567636" sldId="260"/>
            <ac:spMk id="4" creationId="{7A5DB464-EB36-5E52-13BC-BE8A1EF171A4}"/>
          </ac:spMkLst>
        </pc:spChg>
      </pc:sldChg>
      <pc:sldChg chg="addSp delSp modSp new mod modClrScheme chgLayout">
        <pc:chgData name="Kuge Mika (inf21059)" userId="b72fb757-da45-4cdd-a4da-0dff0dd0a39e" providerId="ADAL" clId="{0046F8AC-4776-4BC6-92C6-F4CDB378011B}" dt="2022-10-24T23:57:35.129" v="3297"/>
        <pc:sldMkLst>
          <pc:docMk/>
          <pc:sldMk cId="2564675158" sldId="261"/>
        </pc:sldMkLst>
        <pc:spChg chg="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2564675158" sldId="261"/>
            <ac:spMk id="2" creationId="{7765EEE4-A110-C6FE-8C60-139BD06AB019}"/>
          </ac:spMkLst>
        </pc:spChg>
        <pc:spChg chg="del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2564675158" sldId="261"/>
            <ac:spMk id="3" creationId="{E6C4BE16-CA2F-639A-4187-F7DD86D69B90}"/>
          </ac:spMkLst>
        </pc:spChg>
        <pc:spChg chg="add del mod">
          <ac:chgData name="Kuge Mika (inf21059)" userId="b72fb757-da45-4cdd-a4da-0dff0dd0a39e" providerId="ADAL" clId="{0046F8AC-4776-4BC6-92C6-F4CDB378011B}" dt="2022-10-24T23:56:52.293" v="3293"/>
          <ac:spMkLst>
            <pc:docMk/>
            <pc:sldMk cId="2564675158" sldId="261"/>
            <ac:spMk id="4" creationId="{8F082963-FA21-A14F-B317-B945848B4F61}"/>
          </ac:spMkLst>
        </pc:spChg>
        <pc:spChg chg="add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2564675158" sldId="261"/>
            <ac:spMk id="4" creationId="{F1A6C241-3CB5-2EB6-03B0-B5BE2C8D69D7}"/>
          </ac:spMkLst>
        </pc:spChg>
        <pc:spChg chg="add del mod">
          <ac:chgData name="Kuge Mika (inf21059)" userId="b72fb757-da45-4cdd-a4da-0dff0dd0a39e" providerId="ADAL" clId="{0046F8AC-4776-4BC6-92C6-F4CDB378011B}" dt="2022-10-24T23:57:35.129" v="3297"/>
          <ac:spMkLst>
            <pc:docMk/>
            <pc:sldMk cId="2564675158" sldId="261"/>
            <ac:spMk id="7" creationId="{A908DC45-7B93-5A1F-9C14-5E753EB88FD3}"/>
          </ac:spMkLst>
        </pc:spChg>
        <pc:picChg chg="del">
          <ac:chgData name="Kuge Mika (inf21059)" userId="b72fb757-da45-4cdd-a4da-0dff0dd0a39e" providerId="ADAL" clId="{0046F8AC-4776-4BC6-92C6-F4CDB378011B}" dt="2022-10-24T23:56:45.847" v="3292" actId="478"/>
          <ac:picMkLst>
            <pc:docMk/>
            <pc:sldMk cId="2564675158" sldId="261"/>
            <ac:picMk id="3" creationId="{230544A5-832D-14A6-2B3D-906E17FFD2C9}"/>
          </ac:picMkLst>
        </pc:picChg>
        <pc:picChg chg="add del mod">
          <ac:chgData name="Kuge Mika (inf21059)" userId="b72fb757-da45-4cdd-a4da-0dff0dd0a39e" providerId="ADAL" clId="{0046F8AC-4776-4BC6-92C6-F4CDB378011B}" dt="2022-10-24T23:57:32.143" v="3296" actId="478"/>
          <ac:picMkLst>
            <pc:docMk/>
            <pc:sldMk cId="2564675158" sldId="261"/>
            <ac:picMk id="6" creationId="{6EB6117E-DEE9-4BC4-02A9-83C7BBB83F05}"/>
          </ac:picMkLst>
        </pc:picChg>
        <pc:picChg chg="add mod">
          <ac:chgData name="Kuge Mika (inf21059)" userId="b72fb757-da45-4cdd-a4da-0dff0dd0a39e" providerId="ADAL" clId="{0046F8AC-4776-4BC6-92C6-F4CDB378011B}" dt="2022-10-24T23:57:35.129" v="3297"/>
          <ac:picMkLst>
            <pc:docMk/>
            <pc:sldMk cId="2564675158" sldId="261"/>
            <ac:picMk id="9" creationId="{601A9D03-8DAD-2B57-21C2-E2D8322E0632}"/>
          </ac:picMkLst>
        </pc:picChg>
      </pc:sldChg>
      <pc:sldChg chg="addSp delSp modSp add mod modClrScheme chgLayout">
        <pc:chgData name="Kuge Mika (inf21059)" userId="b72fb757-da45-4cdd-a4da-0dff0dd0a39e" providerId="ADAL" clId="{0046F8AC-4776-4BC6-92C6-F4CDB378011B}" dt="2022-10-23T15:22:40.496" v="2535"/>
        <pc:sldMkLst>
          <pc:docMk/>
          <pc:sldMk cId="1977593185" sldId="262"/>
        </pc:sldMkLst>
        <pc:spChg chg="mod ord">
          <ac:chgData name="Kuge Mika (inf21059)" userId="b72fb757-da45-4cdd-a4da-0dff0dd0a39e" providerId="ADAL" clId="{0046F8AC-4776-4BC6-92C6-F4CDB378011B}" dt="2022-10-23T15:22:28.369" v="2532" actId="20577"/>
          <ac:spMkLst>
            <pc:docMk/>
            <pc:sldMk cId="1977593185" sldId="262"/>
            <ac:spMk id="2" creationId="{7765EEE4-A110-C6FE-8C60-139BD06AB019}"/>
          </ac:spMkLst>
        </pc:spChg>
        <pc:spChg chg="del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1977593185" sldId="262"/>
            <ac:spMk id="3" creationId="{E6C4BE16-CA2F-639A-4187-F7DD86D69B90}"/>
          </ac:spMkLst>
        </pc:spChg>
        <pc:spChg chg="add mod ord">
          <ac:chgData name="Kuge Mika (inf21059)" userId="b72fb757-da45-4cdd-a4da-0dff0dd0a39e" providerId="ADAL" clId="{0046F8AC-4776-4BC6-92C6-F4CDB378011B}" dt="2022-10-23T15:22:40.496" v="2535"/>
          <ac:spMkLst>
            <pc:docMk/>
            <pc:sldMk cId="1977593185" sldId="262"/>
            <ac:spMk id="4" creationId="{0678F798-491A-AD99-AB77-D6FAA0C1EC35}"/>
          </ac:spMkLst>
        </pc:spChg>
      </pc:sldChg>
      <pc:sldChg chg="addSp delSp modSp add mod modClrScheme chgLayout">
        <pc:chgData name="Kuge Mika (inf21059)" userId="b72fb757-da45-4cdd-a4da-0dff0dd0a39e" providerId="ADAL" clId="{0046F8AC-4776-4BC6-92C6-F4CDB378011B}" dt="2022-10-23T14:38:21.456" v="1436" actId="700"/>
        <pc:sldMkLst>
          <pc:docMk/>
          <pc:sldMk cId="3448981677" sldId="263"/>
        </pc:sldMkLst>
        <pc:spChg chg="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3448981677" sldId="263"/>
            <ac:spMk id="2" creationId="{7765EEE4-A110-C6FE-8C60-139BD06AB019}"/>
          </ac:spMkLst>
        </pc:spChg>
        <pc:spChg chg="del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3448981677" sldId="263"/>
            <ac:spMk id="3" creationId="{E6C4BE16-CA2F-639A-4187-F7DD86D69B90}"/>
          </ac:spMkLst>
        </pc:spChg>
        <pc:spChg chg="add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3448981677" sldId="263"/>
            <ac:spMk id="4" creationId="{32D96EF5-ADE5-A043-855F-609643298C12}"/>
          </ac:spMkLst>
        </pc:spChg>
      </pc:sldChg>
      <pc:sldChg chg="addSp delSp modSp new mod modClrScheme chgLayout">
        <pc:chgData name="Kuge Mika (inf21059)" userId="b72fb757-da45-4cdd-a4da-0dff0dd0a39e" providerId="ADAL" clId="{0046F8AC-4776-4BC6-92C6-F4CDB378011B}" dt="2022-10-23T14:38:21.456" v="1436" actId="700"/>
        <pc:sldMkLst>
          <pc:docMk/>
          <pc:sldMk cId="2297594966" sldId="264"/>
        </pc:sldMkLst>
        <pc:spChg chg="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2297594966" sldId="264"/>
            <ac:spMk id="2" creationId="{A0F85E09-6C0D-47DF-98F2-E06594C1B7A1}"/>
          </ac:spMkLst>
        </pc:spChg>
        <pc:spChg chg="del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2297594966" sldId="264"/>
            <ac:spMk id="3" creationId="{09262995-64A1-890A-6449-A480640970A6}"/>
          </ac:spMkLst>
        </pc:spChg>
        <pc:spChg chg="add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2297594966" sldId="264"/>
            <ac:spMk id="4" creationId="{B410AACF-2B55-4CA7-82F8-F572AECBDE82}"/>
          </ac:spMkLst>
        </pc:spChg>
      </pc:sldChg>
      <pc:sldChg chg="modSp new del mod modClrScheme chgLayout">
        <pc:chgData name="Kuge Mika (inf21059)" userId="b72fb757-da45-4cdd-a4da-0dff0dd0a39e" providerId="ADAL" clId="{0046F8AC-4776-4BC6-92C6-F4CDB378011B}" dt="2022-10-23T15:34:56.054" v="2989" actId="47"/>
        <pc:sldMkLst>
          <pc:docMk/>
          <pc:sldMk cId="2168347409" sldId="265"/>
        </pc:sldMkLst>
        <pc:spChg chg="mod ord">
          <ac:chgData name="Kuge Mika (inf21059)" userId="b72fb757-da45-4cdd-a4da-0dff0dd0a39e" providerId="ADAL" clId="{0046F8AC-4776-4BC6-92C6-F4CDB378011B}" dt="2022-10-23T15:29:57.216" v="2782" actId="20577"/>
          <ac:spMkLst>
            <pc:docMk/>
            <pc:sldMk cId="2168347409" sldId="265"/>
            <ac:spMk id="2" creationId="{CCC93CA3-35D2-9434-5A5F-53BF5168AFAC}"/>
          </ac:spMkLst>
        </pc:spChg>
        <pc:spChg chg="mod ord">
          <ac:chgData name="Kuge Mika (inf21059)" userId="b72fb757-da45-4cdd-a4da-0dff0dd0a39e" providerId="ADAL" clId="{0046F8AC-4776-4BC6-92C6-F4CDB378011B}" dt="2022-10-23T14:38:21.499" v="1437" actId="27636"/>
          <ac:spMkLst>
            <pc:docMk/>
            <pc:sldMk cId="2168347409" sldId="265"/>
            <ac:spMk id="3" creationId="{C924EEE8-B1C2-3A60-8011-623D313E0625}"/>
          </ac:spMkLst>
        </pc:spChg>
      </pc:sldChg>
      <pc:sldChg chg="addSp delSp modSp new mod ord modClrScheme chgLayout">
        <pc:chgData name="Kuge Mika (inf21059)" userId="b72fb757-da45-4cdd-a4da-0dff0dd0a39e" providerId="ADAL" clId="{0046F8AC-4776-4BC6-92C6-F4CDB378011B}" dt="2022-10-23T16:55:17.617" v="3247"/>
        <pc:sldMkLst>
          <pc:docMk/>
          <pc:sldMk cId="3373371196" sldId="266"/>
        </pc:sldMkLst>
        <pc:spChg chg="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3373371196" sldId="266"/>
            <ac:spMk id="2" creationId="{1D1E1F75-B913-C0F3-40B7-C1D3F5BFC013}"/>
          </ac:spMkLst>
        </pc:spChg>
        <pc:spChg chg="del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3373371196" sldId="266"/>
            <ac:spMk id="3" creationId="{BBF9F266-1830-8431-8E99-527CF747740A}"/>
          </ac:spMkLst>
        </pc:spChg>
        <pc:spChg chg="add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3373371196" sldId="266"/>
            <ac:spMk id="4" creationId="{63B449AE-0034-AACA-89AE-10FC9BF0DC9C}"/>
          </ac:spMkLst>
        </pc:spChg>
      </pc:sldChg>
      <pc:sldChg chg="addSp delSp modSp new mod modClrScheme chgLayout">
        <pc:chgData name="Kuge Mika (inf21059)" userId="b72fb757-da45-4cdd-a4da-0dff0dd0a39e" providerId="ADAL" clId="{0046F8AC-4776-4BC6-92C6-F4CDB378011B}" dt="2022-11-04T12:28:23.034" v="3401" actId="1076"/>
        <pc:sldMkLst>
          <pc:docMk/>
          <pc:sldMk cId="3100747578" sldId="267"/>
        </pc:sldMkLst>
        <pc:spChg chg="mod ord">
          <ac:chgData name="Kuge Mika (inf21059)" userId="b72fb757-da45-4cdd-a4da-0dff0dd0a39e" providerId="ADAL" clId="{0046F8AC-4776-4BC6-92C6-F4CDB378011B}" dt="2022-10-23T17:07:44.194" v="3287" actId="20577"/>
          <ac:spMkLst>
            <pc:docMk/>
            <pc:sldMk cId="3100747578" sldId="267"/>
            <ac:spMk id="2" creationId="{126732A8-5A12-FE2D-C9DB-752B260B9E6E}"/>
          </ac:spMkLst>
        </pc:spChg>
        <pc:spChg chg="del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3100747578" sldId="267"/>
            <ac:spMk id="3" creationId="{9B01E134-CC59-A659-862D-C318824EE2AC}"/>
          </ac:spMkLst>
        </pc:spChg>
        <pc:spChg chg="add del mod">
          <ac:chgData name="Kuge Mika (inf21059)" userId="b72fb757-da45-4cdd-a4da-0dff0dd0a39e" providerId="ADAL" clId="{0046F8AC-4776-4BC6-92C6-F4CDB378011B}" dt="2022-11-04T12:28:09.767" v="3397"/>
          <ac:spMkLst>
            <pc:docMk/>
            <pc:sldMk cId="3100747578" sldId="267"/>
            <ac:spMk id="3" creationId="{ADE89332-4A68-F918-5166-D4CEA395BAB0}"/>
          </ac:spMkLst>
        </pc:spChg>
        <pc:spChg chg="add del mod ord">
          <ac:chgData name="Kuge Mika (inf21059)" userId="b72fb757-da45-4cdd-a4da-0dff0dd0a39e" providerId="ADAL" clId="{0046F8AC-4776-4BC6-92C6-F4CDB378011B}" dt="2022-11-04T12:28:01.526" v="3394" actId="478"/>
          <ac:spMkLst>
            <pc:docMk/>
            <pc:sldMk cId="3100747578" sldId="267"/>
            <ac:spMk id="4" creationId="{D7766F18-01D2-7F1C-384B-1AFCFF9C3611}"/>
          </ac:spMkLst>
        </pc:spChg>
        <pc:picChg chg="add mod">
          <ac:chgData name="Kuge Mika (inf21059)" userId="b72fb757-da45-4cdd-a4da-0dff0dd0a39e" providerId="ADAL" clId="{0046F8AC-4776-4BC6-92C6-F4CDB378011B}" dt="2022-11-04T12:28:07.553" v="3396"/>
          <ac:picMkLst>
            <pc:docMk/>
            <pc:sldMk cId="3100747578" sldId="267"/>
            <ac:picMk id="5" creationId="{6421070E-0027-51E7-DC32-0A82936E45E5}"/>
          </ac:picMkLst>
        </pc:picChg>
        <pc:picChg chg="add mod">
          <ac:chgData name="Kuge Mika (inf21059)" userId="b72fb757-da45-4cdd-a4da-0dff0dd0a39e" providerId="ADAL" clId="{0046F8AC-4776-4BC6-92C6-F4CDB378011B}" dt="2022-11-04T12:28:23.034" v="3401" actId="1076"/>
          <ac:picMkLst>
            <pc:docMk/>
            <pc:sldMk cId="3100747578" sldId="267"/>
            <ac:picMk id="6" creationId="{EEDBB41F-5B24-D280-D10A-FAF95E720FA0}"/>
          </ac:picMkLst>
        </pc:picChg>
      </pc:sldChg>
      <pc:sldChg chg="modSp new del mod ord modClrScheme chgLayout">
        <pc:chgData name="Kuge Mika (inf21059)" userId="b72fb757-da45-4cdd-a4da-0dff0dd0a39e" providerId="ADAL" clId="{0046F8AC-4776-4BC6-92C6-F4CDB378011B}" dt="2022-10-23T16:53:54.897" v="3245" actId="2696"/>
        <pc:sldMkLst>
          <pc:docMk/>
          <pc:sldMk cId="3765149417" sldId="268"/>
        </pc:sldMkLst>
        <pc:spChg chg="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3765149417" sldId="268"/>
            <ac:spMk id="2" creationId="{A9A3D031-0DE5-385C-9D4A-6F3B3E1B8A3D}"/>
          </ac:spMkLst>
        </pc:spChg>
        <pc:spChg chg="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3765149417" sldId="268"/>
            <ac:spMk id="3" creationId="{6FDD8A2F-6FE5-3826-CA86-8B2E67A5A724}"/>
          </ac:spMkLst>
        </pc:spChg>
      </pc:sldChg>
      <pc:sldChg chg="addSp delSp modSp new mod ord modClrScheme chgLayout">
        <pc:chgData name="Kuge Mika (inf21059)" userId="b72fb757-da45-4cdd-a4da-0dff0dd0a39e" providerId="ADAL" clId="{0046F8AC-4776-4BC6-92C6-F4CDB378011B}" dt="2022-11-04T14:20:36.441" v="4101"/>
        <pc:sldMkLst>
          <pc:docMk/>
          <pc:sldMk cId="1112513437" sldId="269"/>
        </pc:sldMkLst>
        <pc:spChg chg="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1112513437" sldId="269"/>
            <ac:spMk id="2" creationId="{95AF4E54-9348-AA76-5604-C479489728E5}"/>
          </ac:spMkLst>
        </pc:spChg>
        <pc:spChg chg="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1112513437" sldId="269"/>
            <ac:spMk id="3" creationId="{0765B190-D10C-6A67-DD55-FDC5D4689FD5}"/>
          </ac:spMkLst>
        </pc:spChg>
        <pc:spChg chg="add del">
          <ac:chgData name="Kuge Mika (inf21059)" userId="b72fb757-da45-4cdd-a4da-0dff0dd0a39e" providerId="ADAL" clId="{0046F8AC-4776-4BC6-92C6-F4CDB378011B}" dt="2022-11-03T19:34:52.976" v="3340"/>
          <ac:spMkLst>
            <pc:docMk/>
            <pc:sldMk cId="1112513437" sldId="269"/>
            <ac:spMk id="5" creationId="{919EE31E-7423-9D96-C52C-ED3806B46222}"/>
          </ac:spMkLst>
        </pc:spChg>
        <pc:spChg chg="add del">
          <ac:chgData name="Kuge Mika (inf21059)" userId="b72fb757-da45-4cdd-a4da-0dff0dd0a39e" providerId="ADAL" clId="{0046F8AC-4776-4BC6-92C6-F4CDB378011B}" dt="2022-11-03T19:34:56.115" v="3342"/>
          <ac:spMkLst>
            <pc:docMk/>
            <pc:sldMk cId="1112513437" sldId="269"/>
            <ac:spMk id="7" creationId="{25FEAE9E-EA9B-757F-AFFB-FAC8ACE2D83C}"/>
          </ac:spMkLst>
        </pc:spChg>
        <pc:picChg chg="add del mod">
          <ac:chgData name="Kuge Mika (inf21059)" userId="b72fb757-da45-4cdd-a4da-0dff0dd0a39e" providerId="ADAL" clId="{0046F8AC-4776-4BC6-92C6-F4CDB378011B}" dt="2022-11-03T19:34:44.343" v="3337"/>
          <ac:picMkLst>
            <pc:docMk/>
            <pc:sldMk cId="1112513437" sldId="269"/>
            <ac:picMk id="3" creationId="{40FC5C53-AE9D-EB55-E247-87048F881F13}"/>
          </ac:picMkLst>
        </pc:picChg>
        <pc:picChg chg="add mod">
          <ac:chgData name="Kuge Mika (inf21059)" userId="b72fb757-da45-4cdd-a4da-0dff0dd0a39e" providerId="ADAL" clId="{0046F8AC-4776-4BC6-92C6-F4CDB378011B}" dt="2022-11-03T19:34:56.115" v="3342"/>
          <ac:picMkLst>
            <pc:docMk/>
            <pc:sldMk cId="1112513437" sldId="269"/>
            <ac:picMk id="8" creationId="{248D8FBB-A5FA-574D-82CD-FD4C9D94B791}"/>
          </ac:picMkLst>
        </pc:picChg>
        <pc:picChg chg="add del">
          <ac:chgData name="Kuge Mika (inf21059)" userId="b72fb757-da45-4cdd-a4da-0dff0dd0a39e" providerId="ADAL" clId="{0046F8AC-4776-4BC6-92C6-F4CDB378011B}" dt="2022-11-03T19:34:54.840" v="3341" actId="21"/>
          <ac:picMkLst>
            <pc:docMk/>
            <pc:sldMk cId="1112513437" sldId="269"/>
            <ac:picMk id="1026" creationId="{2B1B5814-4F63-B554-2384-623280EE880B}"/>
          </ac:picMkLst>
        </pc:picChg>
        <pc:picChg chg="add del mod">
          <ac:chgData name="Kuge Mika (inf21059)" userId="b72fb757-da45-4cdd-a4da-0dff0dd0a39e" providerId="ADAL" clId="{0046F8AC-4776-4BC6-92C6-F4CDB378011B}" dt="2022-11-03T19:34:47.566" v="3339"/>
          <ac:picMkLst>
            <pc:docMk/>
            <pc:sldMk cId="1112513437" sldId="269"/>
            <ac:picMk id="1028" creationId="{893810A9-0832-F35B-3BAE-1BC6DC7481C8}"/>
          </ac:picMkLst>
        </pc:picChg>
        <pc:picChg chg="add mod">
          <ac:chgData name="Kuge Mika (inf21059)" userId="b72fb757-da45-4cdd-a4da-0dff0dd0a39e" providerId="ADAL" clId="{0046F8AC-4776-4BC6-92C6-F4CDB378011B}" dt="2022-11-03T19:34:52.976" v="3340"/>
          <ac:picMkLst>
            <pc:docMk/>
            <pc:sldMk cId="1112513437" sldId="269"/>
            <ac:picMk id="1030" creationId="{C72BC825-5D01-F934-A677-809903A8198A}"/>
          </ac:picMkLst>
        </pc:picChg>
      </pc:sldChg>
      <pc:sldChg chg="addSp delSp modSp new del mod modClrScheme chgLayout">
        <pc:chgData name="Kuge Mika (inf21059)" userId="b72fb757-da45-4cdd-a4da-0dff0dd0a39e" providerId="ADAL" clId="{0046F8AC-4776-4BC6-92C6-F4CDB378011B}" dt="2022-11-04T11:48:21.801" v="3392" actId="2696"/>
        <pc:sldMkLst>
          <pc:docMk/>
          <pc:sldMk cId="4158101587" sldId="270"/>
        </pc:sldMkLst>
        <pc:spChg chg="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4158101587" sldId="270"/>
            <ac:spMk id="2" creationId="{469A1E3A-6564-14D2-7700-D39D781E9ADE}"/>
          </ac:spMkLst>
        </pc:spChg>
        <pc:spChg chg="del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4158101587" sldId="270"/>
            <ac:spMk id="3" creationId="{91BDBBEB-3A0A-37CE-7003-8ED0F195036C}"/>
          </ac:spMkLst>
        </pc:spChg>
        <pc:spChg chg="add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4158101587" sldId="270"/>
            <ac:spMk id="4" creationId="{FD320080-2D3C-367F-68FF-7E5596FC7590}"/>
          </ac:spMkLst>
        </pc:spChg>
      </pc:sldChg>
      <pc:sldChg chg="addSp delSp modSp new mod modClrScheme chgLayout">
        <pc:chgData name="Kuge Mika (inf21059)" userId="b72fb757-da45-4cdd-a4da-0dff0dd0a39e" providerId="ADAL" clId="{0046F8AC-4776-4BC6-92C6-F4CDB378011B}" dt="2022-11-03T19:47:29.024" v="3373" actId="700"/>
        <pc:sldMkLst>
          <pc:docMk/>
          <pc:sldMk cId="4190364506" sldId="271"/>
        </pc:sldMkLst>
        <pc:spChg chg="mod ord">
          <ac:chgData name="Kuge Mika (inf21059)" userId="b72fb757-da45-4cdd-a4da-0dff0dd0a39e" providerId="ADAL" clId="{0046F8AC-4776-4BC6-92C6-F4CDB378011B}" dt="2022-11-03T19:47:29.024" v="3373" actId="700"/>
          <ac:spMkLst>
            <pc:docMk/>
            <pc:sldMk cId="4190364506" sldId="271"/>
            <ac:spMk id="2" creationId="{F48F1163-ED24-0156-686F-6D37347780D9}"/>
          </ac:spMkLst>
        </pc:spChg>
        <pc:spChg chg="add mod ord">
          <ac:chgData name="Kuge Mika (inf21059)" userId="b72fb757-da45-4cdd-a4da-0dff0dd0a39e" providerId="ADAL" clId="{0046F8AC-4776-4BC6-92C6-F4CDB378011B}" dt="2022-11-03T19:47:29.024" v="3373" actId="700"/>
          <ac:spMkLst>
            <pc:docMk/>
            <pc:sldMk cId="4190364506" sldId="271"/>
            <ac:spMk id="3" creationId="{36C2A6F7-848F-2AE2-1F79-00BE3D0A03F9}"/>
          </ac:spMkLst>
        </pc:spChg>
        <pc:spChg chg="del mod ord">
          <ac:chgData name="Kuge Mika (inf21059)" userId="b72fb757-da45-4cdd-a4da-0dff0dd0a39e" providerId="ADAL" clId="{0046F8AC-4776-4BC6-92C6-F4CDB378011B}" dt="2022-10-23T14:38:21.456" v="1436" actId="700"/>
          <ac:spMkLst>
            <pc:docMk/>
            <pc:sldMk cId="4190364506" sldId="271"/>
            <ac:spMk id="3" creationId="{3FECB749-1092-22BD-8B3D-CA343ADFA866}"/>
          </ac:spMkLst>
        </pc:spChg>
        <pc:spChg chg="add del mod ord">
          <ac:chgData name="Kuge Mika (inf21059)" userId="b72fb757-da45-4cdd-a4da-0dff0dd0a39e" providerId="ADAL" clId="{0046F8AC-4776-4BC6-92C6-F4CDB378011B}" dt="2022-11-03T19:47:29.024" v="3373" actId="700"/>
          <ac:spMkLst>
            <pc:docMk/>
            <pc:sldMk cId="4190364506" sldId="271"/>
            <ac:spMk id="4" creationId="{EA990B39-C384-D6D9-F4CB-C373DA6DFB62}"/>
          </ac:spMkLst>
        </pc:spChg>
      </pc:sldChg>
      <pc:sldChg chg="modSp new mod ord">
        <pc:chgData name="Kuge Mika (inf21059)" userId="b72fb757-da45-4cdd-a4da-0dff0dd0a39e" providerId="ADAL" clId="{0046F8AC-4776-4BC6-92C6-F4CDB378011B}" dt="2022-11-03T19:42:04.119" v="3372" actId="20577"/>
        <pc:sldMkLst>
          <pc:docMk/>
          <pc:sldMk cId="3836106548" sldId="272"/>
        </pc:sldMkLst>
        <pc:spChg chg="mod">
          <ac:chgData name="Kuge Mika (inf21059)" userId="b72fb757-da45-4cdd-a4da-0dff0dd0a39e" providerId="ADAL" clId="{0046F8AC-4776-4BC6-92C6-F4CDB378011B}" dt="2022-10-23T14:47:32.088" v="2214" actId="20577"/>
          <ac:spMkLst>
            <pc:docMk/>
            <pc:sldMk cId="3836106548" sldId="272"/>
            <ac:spMk id="2" creationId="{3307ED6E-6B04-F792-C58D-BD4687A4D0D7}"/>
          </ac:spMkLst>
        </pc:spChg>
        <pc:spChg chg="mod">
          <ac:chgData name="Kuge Mika (inf21059)" userId="b72fb757-da45-4cdd-a4da-0dff0dd0a39e" providerId="ADAL" clId="{0046F8AC-4776-4BC6-92C6-F4CDB378011B}" dt="2022-11-03T19:42:04.119" v="3372" actId="20577"/>
          <ac:spMkLst>
            <pc:docMk/>
            <pc:sldMk cId="3836106548" sldId="272"/>
            <ac:spMk id="3" creationId="{95ED4DCD-5A05-F7C9-4668-7A03DA03131D}"/>
          </ac:spMkLst>
        </pc:spChg>
      </pc:sldChg>
      <pc:sldChg chg="addSp delSp modSp new mod ord">
        <pc:chgData name="Kuge Mika (inf21059)" userId="b72fb757-da45-4cdd-a4da-0dff0dd0a39e" providerId="ADAL" clId="{0046F8AC-4776-4BC6-92C6-F4CDB378011B}" dt="2022-10-23T15:24:29.416" v="2556"/>
        <pc:sldMkLst>
          <pc:docMk/>
          <pc:sldMk cId="1041734435" sldId="273"/>
        </pc:sldMkLst>
        <pc:spChg chg="mod">
          <ac:chgData name="Kuge Mika (inf21059)" userId="b72fb757-da45-4cdd-a4da-0dff0dd0a39e" providerId="ADAL" clId="{0046F8AC-4776-4BC6-92C6-F4CDB378011B}" dt="2022-10-23T14:54:56.892" v="2260" actId="313"/>
          <ac:spMkLst>
            <pc:docMk/>
            <pc:sldMk cId="1041734435" sldId="273"/>
            <ac:spMk id="2" creationId="{CE0F06A8-2244-81F5-8DBF-8B7465D9C770}"/>
          </ac:spMkLst>
        </pc:spChg>
        <pc:spChg chg="del">
          <ac:chgData name="Kuge Mika (inf21059)" userId="b72fb757-da45-4cdd-a4da-0dff0dd0a39e" providerId="ADAL" clId="{0046F8AC-4776-4BC6-92C6-F4CDB378011B}" dt="2022-10-23T14:54:38.969" v="2259" actId="22"/>
          <ac:spMkLst>
            <pc:docMk/>
            <pc:sldMk cId="1041734435" sldId="273"/>
            <ac:spMk id="3" creationId="{703FB05E-6B11-5E5C-BE12-A3A0EC93F847}"/>
          </ac:spMkLst>
        </pc:spChg>
        <pc:picChg chg="add mod ord">
          <ac:chgData name="Kuge Mika (inf21059)" userId="b72fb757-da45-4cdd-a4da-0dff0dd0a39e" providerId="ADAL" clId="{0046F8AC-4776-4BC6-92C6-F4CDB378011B}" dt="2022-10-23T14:54:38.969" v="2259" actId="22"/>
          <ac:picMkLst>
            <pc:docMk/>
            <pc:sldMk cId="1041734435" sldId="273"/>
            <ac:picMk id="7" creationId="{6CD1BE81-AA12-B716-B5CE-ABE540A6328E}"/>
          </ac:picMkLst>
        </pc:picChg>
      </pc:sldChg>
      <pc:sldChg chg="modSp new mod modShow">
        <pc:chgData name="Kuge Mika (inf21059)" userId="b72fb757-da45-4cdd-a4da-0dff0dd0a39e" providerId="ADAL" clId="{0046F8AC-4776-4BC6-92C6-F4CDB378011B}" dt="2022-11-04T11:29:13.640" v="3378" actId="729"/>
        <pc:sldMkLst>
          <pc:docMk/>
          <pc:sldMk cId="3478733652" sldId="274"/>
        </pc:sldMkLst>
        <pc:spChg chg="mod">
          <ac:chgData name="Kuge Mika (inf21059)" userId="b72fb757-da45-4cdd-a4da-0dff0dd0a39e" providerId="ADAL" clId="{0046F8AC-4776-4BC6-92C6-F4CDB378011B}" dt="2022-10-23T16:52:54.497" v="3099" actId="20577"/>
          <ac:spMkLst>
            <pc:docMk/>
            <pc:sldMk cId="3478733652" sldId="274"/>
            <ac:spMk id="2" creationId="{8560063B-D1B0-5DD5-4735-B3EEC81D8968}"/>
          </ac:spMkLst>
        </pc:spChg>
        <pc:spChg chg="mod">
          <ac:chgData name="Kuge Mika (inf21059)" userId="b72fb757-da45-4cdd-a4da-0dff0dd0a39e" providerId="ADAL" clId="{0046F8AC-4776-4BC6-92C6-F4CDB378011B}" dt="2022-10-23T16:53:10.066" v="3158" actId="20577"/>
          <ac:spMkLst>
            <pc:docMk/>
            <pc:sldMk cId="3478733652" sldId="274"/>
            <ac:spMk id="3" creationId="{7BA852BD-4C11-1985-A34F-4268B5A4FB33}"/>
          </ac:spMkLst>
        </pc:spChg>
      </pc:sldChg>
      <pc:sldChg chg="addSp delSp modSp new mod modClrScheme chgLayout">
        <pc:chgData name="Kuge Mika (inf21059)" userId="b72fb757-da45-4cdd-a4da-0dff0dd0a39e" providerId="ADAL" clId="{0046F8AC-4776-4BC6-92C6-F4CDB378011B}" dt="2022-10-23T15:26:05.857" v="2679" actId="20577"/>
        <pc:sldMkLst>
          <pc:docMk/>
          <pc:sldMk cId="1217638812" sldId="275"/>
        </pc:sldMkLst>
        <pc:spChg chg="del mod ord">
          <ac:chgData name="Kuge Mika (inf21059)" userId="b72fb757-da45-4cdd-a4da-0dff0dd0a39e" providerId="ADAL" clId="{0046F8AC-4776-4BC6-92C6-F4CDB378011B}" dt="2022-10-23T15:25:23.550" v="2623" actId="700"/>
          <ac:spMkLst>
            <pc:docMk/>
            <pc:sldMk cId="1217638812" sldId="275"/>
            <ac:spMk id="2" creationId="{101AE249-B689-F862-FCAD-31EF915A83E0}"/>
          </ac:spMkLst>
        </pc:spChg>
        <pc:spChg chg="del mod ord">
          <ac:chgData name="Kuge Mika (inf21059)" userId="b72fb757-da45-4cdd-a4da-0dff0dd0a39e" providerId="ADAL" clId="{0046F8AC-4776-4BC6-92C6-F4CDB378011B}" dt="2022-10-23T15:25:23.550" v="2623" actId="700"/>
          <ac:spMkLst>
            <pc:docMk/>
            <pc:sldMk cId="1217638812" sldId="275"/>
            <ac:spMk id="3" creationId="{E29255A7-1C27-184D-666B-BCFBB8668F5F}"/>
          </ac:spMkLst>
        </pc:spChg>
        <pc:spChg chg="add mod ord">
          <ac:chgData name="Kuge Mika (inf21059)" userId="b72fb757-da45-4cdd-a4da-0dff0dd0a39e" providerId="ADAL" clId="{0046F8AC-4776-4BC6-92C6-F4CDB378011B}" dt="2022-10-23T15:26:05.857" v="2679" actId="20577"/>
          <ac:spMkLst>
            <pc:docMk/>
            <pc:sldMk cId="1217638812" sldId="275"/>
            <ac:spMk id="4" creationId="{AC0AF4FF-F9FE-7A47-1058-B855FAF2FC94}"/>
          </ac:spMkLst>
        </pc:spChg>
        <pc:spChg chg="add mod ord">
          <ac:chgData name="Kuge Mika (inf21059)" userId="b72fb757-da45-4cdd-a4da-0dff0dd0a39e" providerId="ADAL" clId="{0046F8AC-4776-4BC6-92C6-F4CDB378011B}" dt="2022-10-23T15:25:50.104" v="2647" actId="404"/>
          <ac:spMkLst>
            <pc:docMk/>
            <pc:sldMk cId="1217638812" sldId="275"/>
            <ac:spMk id="5" creationId="{B95D273F-357C-98AF-0213-3C63DBC9662D}"/>
          </ac:spMkLst>
        </pc:spChg>
      </pc:sldChg>
      <pc:sldChg chg="modSp new mod">
        <pc:chgData name="Kuge Mika (inf21059)" userId="b72fb757-da45-4cdd-a4da-0dff0dd0a39e" providerId="ADAL" clId="{0046F8AC-4776-4BC6-92C6-F4CDB378011B}" dt="2022-10-23T15:46:53.040" v="3056" actId="20577"/>
        <pc:sldMkLst>
          <pc:docMk/>
          <pc:sldMk cId="2012528133" sldId="276"/>
        </pc:sldMkLst>
        <pc:spChg chg="mod">
          <ac:chgData name="Kuge Mika (inf21059)" userId="b72fb757-da45-4cdd-a4da-0dff0dd0a39e" providerId="ADAL" clId="{0046F8AC-4776-4BC6-92C6-F4CDB378011B}" dt="2022-10-23T15:28:53.890" v="2706" actId="20577"/>
          <ac:spMkLst>
            <pc:docMk/>
            <pc:sldMk cId="2012528133" sldId="276"/>
            <ac:spMk id="2" creationId="{0FDA636D-EDE7-0737-DDBA-7390CE4A6EA5}"/>
          </ac:spMkLst>
        </pc:spChg>
        <pc:spChg chg="mod">
          <ac:chgData name="Kuge Mika (inf21059)" userId="b72fb757-da45-4cdd-a4da-0dff0dd0a39e" providerId="ADAL" clId="{0046F8AC-4776-4BC6-92C6-F4CDB378011B}" dt="2022-10-23T15:46:53.040" v="3056" actId="20577"/>
          <ac:spMkLst>
            <pc:docMk/>
            <pc:sldMk cId="2012528133" sldId="276"/>
            <ac:spMk id="3" creationId="{A6563EBF-ED48-8713-BACD-9FAE9B3C4686}"/>
          </ac:spMkLst>
        </pc:spChg>
      </pc:sldChg>
      <pc:sldChg chg="modSp new mod">
        <pc:chgData name="Kuge Mika (inf21059)" userId="b72fb757-da45-4cdd-a4da-0dff0dd0a39e" providerId="ADAL" clId="{0046F8AC-4776-4BC6-92C6-F4CDB378011B}" dt="2022-10-23T16:53:38.914" v="3244" actId="20577"/>
        <pc:sldMkLst>
          <pc:docMk/>
          <pc:sldMk cId="1216807601" sldId="277"/>
        </pc:sldMkLst>
        <pc:spChg chg="mod">
          <ac:chgData name="Kuge Mika (inf21059)" userId="b72fb757-da45-4cdd-a4da-0dff0dd0a39e" providerId="ADAL" clId="{0046F8AC-4776-4BC6-92C6-F4CDB378011B}" dt="2022-10-23T16:53:26.730" v="3194" actId="20577"/>
          <ac:spMkLst>
            <pc:docMk/>
            <pc:sldMk cId="1216807601" sldId="277"/>
            <ac:spMk id="2" creationId="{876782A8-1A6B-535A-921C-9003B37443F8}"/>
          </ac:spMkLst>
        </pc:spChg>
        <pc:spChg chg="mod">
          <ac:chgData name="Kuge Mika (inf21059)" userId="b72fb757-da45-4cdd-a4da-0dff0dd0a39e" providerId="ADAL" clId="{0046F8AC-4776-4BC6-92C6-F4CDB378011B}" dt="2022-10-23T16:53:38.914" v="3244" actId="20577"/>
          <ac:spMkLst>
            <pc:docMk/>
            <pc:sldMk cId="1216807601" sldId="277"/>
            <ac:spMk id="3" creationId="{D406186D-3D4A-F7AB-513B-7E7011C1D8A7}"/>
          </ac:spMkLst>
        </pc:spChg>
      </pc:sldChg>
      <pc:sldChg chg="addSp delSp modSp">
        <pc:chgData name="Kuge Mika (inf21059)" userId="b72fb757-da45-4cdd-a4da-0dff0dd0a39e" providerId="ADAL" clId="{0046F8AC-4776-4BC6-92C6-F4CDB378011B}" dt="2022-10-24T23:54:44.163" v="3291"/>
        <pc:sldMkLst>
          <pc:docMk/>
          <pc:sldMk cId="2306921861" sldId="282"/>
        </pc:sldMkLst>
        <pc:spChg chg="add del mod">
          <ac:chgData name="Kuge Mika (inf21059)" userId="b72fb757-da45-4cdd-a4da-0dff0dd0a39e" providerId="ADAL" clId="{0046F8AC-4776-4BC6-92C6-F4CDB378011B}" dt="2022-10-24T23:54:44.163" v="3291"/>
          <ac:spMkLst>
            <pc:docMk/>
            <pc:sldMk cId="2306921861" sldId="282"/>
            <ac:spMk id="3" creationId="{D5BCA3F2-4C20-3A87-C338-6388F85B6A2F}"/>
          </ac:spMkLst>
        </pc:spChg>
        <pc:picChg chg="del">
          <ac:chgData name="Kuge Mika (inf21059)" userId="b72fb757-da45-4cdd-a4da-0dff0dd0a39e" providerId="ADAL" clId="{0046F8AC-4776-4BC6-92C6-F4CDB378011B}" dt="2022-10-24T23:54:32.481" v="3288" actId="478"/>
          <ac:picMkLst>
            <pc:docMk/>
            <pc:sldMk cId="2306921861" sldId="282"/>
            <ac:picMk id="6" creationId="{E6E1EF64-A8EA-9135-1E22-0B573F4AED8D}"/>
          </ac:picMkLst>
        </pc:picChg>
        <pc:picChg chg="add del">
          <ac:chgData name="Kuge Mika (inf21059)" userId="b72fb757-da45-4cdd-a4da-0dff0dd0a39e" providerId="ADAL" clId="{0046F8AC-4776-4BC6-92C6-F4CDB378011B}" dt="2022-10-24T23:54:42.098" v="3290"/>
          <ac:picMkLst>
            <pc:docMk/>
            <pc:sldMk cId="2306921861" sldId="282"/>
            <ac:picMk id="1026" creationId="{E90B1EEB-851F-479B-C9AB-0BA65E61CE78}"/>
          </ac:picMkLst>
        </pc:picChg>
        <pc:picChg chg="add mod">
          <ac:chgData name="Kuge Mika (inf21059)" userId="b72fb757-da45-4cdd-a4da-0dff0dd0a39e" providerId="ADAL" clId="{0046F8AC-4776-4BC6-92C6-F4CDB378011B}" dt="2022-10-24T23:54:44.163" v="3291"/>
          <ac:picMkLst>
            <pc:docMk/>
            <pc:sldMk cId="2306921861" sldId="282"/>
            <ac:picMk id="1028" creationId="{37478813-88E0-A4CD-95A8-5A42EF3893ED}"/>
          </ac:picMkLst>
        </pc:picChg>
      </pc:sldChg>
      <pc:sldChg chg="mod modShow">
        <pc:chgData name="Kuge Mika (inf21059)" userId="b72fb757-da45-4cdd-a4da-0dff0dd0a39e" providerId="ADAL" clId="{0046F8AC-4776-4BC6-92C6-F4CDB378011B}" dt="2022-11-04T11:29:13.640" v="3378" actId="729"/>
        <pc:sldMkLst>
          <pc:docMk/>
          <pc:sldMk cId="1187119624" sldId="289"/>
        </pc:sldMkLst>
      </pc:sldChg>
      <pc:sldChg chg="modSp mod">
        <pc:chgData name="Kuge Mika (inf21059)" userId="b72fb757-da45-4cdd-a4da-0dff0dd0a39e" providerId="ADAL" clId="{0046F8AC-4776-4BC6-92C6-F4CDB378011B}" dt="2022-10-25T15:15:03.382" v="3320" actId="20577"/>
        <pc:sldMkLst>
          <pc:docMk/>
          <pc:sldMk cId="3973328887" sldId="290"/>
        </pc:sldMkLst>
        <pc:spChg chg="mod">
          <ac:chgData name="Kuge Mika (inf21059)" userId="b72fb757-da45-4cdd-a4da-0dff0dd0a39e" providerId="ADAL" clId="{0046F8AC-4776-4BC6-92C6-F4CDB378011B}" dt="2022-10-25T15:15:03.382" v="3320" actId="20577"/>
          <ac:spMkLst>
            <pc:docMk/>
            <pc:sldMk cId="3973328887" sldId="290"/>
            <ac:spMk id="3" creationId="{A6563EBF-ED48-8713-BACD-9FAE9B3C4686}"/>
          </ac:spMkLst>
        </pc:spChg>
      </pc:sldChg>
      <pc:sldChg chg="modSp mod">
        <pc:chgData name="Kuge Mika (inf21059)" userId="b72fb757-da45-4cdd-a4da-0dff0dd0a39e" providerId="ADAL" clId="{0046F8AC-4776-4BC6-92C6-F4CDB378011B}" dt="2022-11-04T11:42:14.836" v="3391" actId="20577"/>
        <pc:sldMkLst>
          <pc:docMk/>
          <pc:sldMk cId="2905840090" sldId="291"/>
        </pc:sldMkLst>
        <pc:spChg chg="mod">
          <ac:chgData name="Kuge Mika (inf21059)" userId="b72fb757-da45-4cdd-a4da-0dff0dd0a39e" providerId="ADAL" clId="{0046F8AC-4776-4BC6-92C6-F4CDB378011B}" dt="2022-11-04T11:42:14.836" v="3391" actId="20577"/>
          <ac:spMkLst>
            <pc:docMk/>
            <pc:sldMk cId="2905840090" sldId="291"/>
            <ac:spMk id="3" creationId="{A6563EBF-ED48-8713-BACD-9FAE9B3C4686}"/>
          </ac:spMkLst>
        </pc:spChg>
      </pc:sldChg>
      <pc:sldChg chg="ord">
        <pc:chgData name="Kuge Mika (inf21059)" userId="b72fb757-da45-4cdd-a4da-0dff0dd0a39e" providerId="ADAL" clId="{0046F8AC-4776-4BC6-92C6-F4CDB378011B}" dt="2022-11-04T14:20:20.171" v="4099"/>
        <pc:sldMkLst>
          <pc:docMk/>
          <pc:sldMk cId="4073023250" sldId="292"/>
        </pc:sldMkLst>
      </pc:sldChg>
      <pc:sldChg chg="ord">
        <pc:chgData name="Kuge Mika (inf21059)" userId="b72fb757-da45-4cdd-a4da-0dff0dd0a39e" providerId="ADAL" clId="{0046F8AC-4776-4BC6-92C6-F4CDB378011B}" dt="2022-11-04T14:20:20.171" v="4099"/>
        <pc:sldMkLst>
          <pc:docMk/>
          <pc:sldMk cId="2151335570" sldId="293"/>
        </pc:sldMkLst>
      </pc:sldChg>
      <pc:sldChg chg="ord">
        <pc:chgData name="Kuge Mika (inf21059)" userId="b72fb757-da45-4cdd-a4da-0dff0dd0a39e" providerId="ADAL" clId="{0046F8AC-4776-4BC6-92C6-F4CDB378011B}" dt="2022-11-04T14:20:20.171" v="4099"/>
        <pc:sldMkLst>
          <pc:docMk/>
          <pc:sldMk cId="1647401078" sldId="294"/>
        </pc:sldMkLst>
      </pc:sldChg>
      <pc:sldChg chg="ord">
        <pc:chgData name="Kuge Mika (inf21059)" userId="b72fb757-da45-4cdd-a4da-0dff0dd0a39e" providerId="ADAL" clId="{0046F8AC-4776-4BC6-92C6-F4CDB378011B}" dt="2022-11-04T14:20:20.171" v="4099"/>
        <pc:sldMkLst>
          <pc:docMk/>
          <pc:sldMk cId="692050853" sldId="295"/>
        </pc:sldMkLst>
      </pc:sldChg>
      <pc:sldChg chg="ord">
        <pc:chgData name="Kuge Mika (inf21059)" userId="b72fb757-da45-4cdd-a4da-0dff0dd0a39e" providerId="ADAL" clId="{0046F8AC-4776-4BC6-92C6-F4CDB378011B}" dt="2022-11-04T14:20:20.171" v="4099"/>
        <pc:sldMkLst>
          <pc:docMk/>
          <pc:sldMk cId="3732911449" sldId="296"/>
        </pc:sldMkLst>
      </pc:sldChg>
      <pc:sldChg chg="ord">
        <pc:chgData name="Kuge Mika (inf21059)" userId="b72fb757-da45-4cdd-a4da-0dff0dd0a39e" providerId="ADAL" clId="{0046F8AC-4776-4BC6-92C6-F4CDB378011B}" dt="2022-11-04T14:20:20.171" v="4099"/>
        <pc:sldMkLst>
          <pc:docMk/>
          <pc:sldMk cId="2838591644" sldId="297"/>
        </pc:sldMkLst>
      </pc:sldChg>
      <pc:sldChg chg="ord">
        <pc:chgData name="Kuge Mika (inf21059)" userId="b72fb757-da45-4cdd-a4da-0dff0dd0a39e" providerId="ADAL" clId="{0046F8AC-4776-4BC6-92C6-F4CDB378011B}" dt="2022-11-04T14:20:20.171" v="4099"/>
        <pc:sldMkLst>
          <pc:docMk/>
          <pc:sldMk cId="3797452624" sldId="298"/>
        </pc:sldMkLst>
      </pc:sldChg>
      <pc:sldChg chg="addSp delSp modSp mod ord">
        <pc:chgData name="Kuge Mika (inf21059)" userId="b72fb757-da45-4cdd-a4da-0dff0dd0a39e" providerId="ADAL" clId="{0046F8AC-4776-4BC6-92C6-F4CDB378011B}" dt="2022-11-04T14:20:20.171" v="4099"/>
        <pc:sldMkLst>
          <pc:docMk/>
          <pc:sldMk cId="3841513756" sldId="299"/>
        </pc:sldMkLst>
        <pc:spChg chg="add mod">
          <ac:chgData name="Kuge Mika (inf21059)" userId="b72fb757-da45-4cdd-a4da-0dff0dd0a39e" providerId="ADAL" clId="{0046F8AC-4776-4BC6-92C6-F4CDB378011B}" dt="2022-11-03T19:49:23.456" v="3377" actId="478"/>
          <ac:spMkLst>
            <pc:docMk/>
            <pc:sldMk cId="3841513756" sldId="299"/>
            <ac:spMk id="3" creationId="{0FE7481A-638B-C7CB-6A88-7145736938CF}"/>
          </ac:spMkLst>
        </pc:spChg>
        <pc:spChg chg="mod">
          <ac:chgData name="Kuge Mika (inf21059)" userId="b72fb757-da45-4cdd-a4da-0dff0dd0a39e" providerId="ADAL" clId="{0046F8AC-4776-4BC6-92C6-F4CDB378011B}" dt="2022-11-03T19:49:13.507" v="3375" actId="207"/>
          <ac:spMkLst>
            <pc:docMk/>
            <pc:sldMk cId="3841513756" sldId="299"/>
            <ac:spMk id="7" creationId="{D7B909F6-9D3F-5DB1-0C1B-305D1485A7D7}"/>
          </ac:spMkLst>
        </pc:spChg>
        <pc:graphicFrameChg chg="del modGraphic">
          <ac:chgData name="Kuge Mika (inf21059)" userId="b72fb757-da45-4cdd-a4da-0dff0dd0a39e" providerId="ADAL" clId="{0046F8AC-4776-4BC6-92C6-F4CDB378011B}" dt="2022-11-03T19:49:23.456" v="3377" actId="478"/>
          <ac:graphicFrameMkLst>
            <pc:docMk/>
            <pc:sldMk cId="3841513756" sldId="299"/>
            <ac:graphicFrameMk id="12" creationId="{B913B45B-3239-2CBB-5956-33E03FFC400F}"/>
          </ac:graphicFrameMkLst>
        </pc:graphicFrameChg>
      </pc:sldChg>
      <pc:sldChg chg="addSp delSp modSp new mod modClrScheme chgLayout">
        <pc:chgData name="Kuge Mika (inf21059)" userId="b72fb757-da45-4cdd-a4da-0dff0dd0a39e" providerId="ADAL" clId="{0046F8AC-4776-4BC6-92C6-F4CDB378011B}" dt="2022-11-04T12:30:49.220" v="3435" actId="20577"/>
        <pc:sldMkLst>
          <pc:docMk/>
          <pc:sldMk cId="2484537167" sldId="302"/>
        </pc:sldMkLst>
        <pc:spChg chg="mod ord">
          <ac:chgData name="Kuge Mika (inf21059)" userId="b72fb757-da45-4cdd-a4da-0dff0dd0a39e" providerId="ADAL" clId="{0046F8AC-4776-4BC6-92C6-F4CDB378011B}" dt="2022-11-04T12:30:49.220" v="3435" actId="20577"/>
          <ac:spMkLst>
            <pc:docMk/>
            <pc:sldMk cId="2484537167" sldId="302"/>
            <ac:spMk id="2" creationId="{A33C90C6-D45B-0B88-BDBB-8F1F79B98906}"/>
          </ac:spMkLst>
        </pc:spChg>
        <pc:spChg chg="del mod ord">
          <ac:chgData name="Kuge Mika (inf21059)" userId="b72fb757-da45-4cdd-a4da-0dff0dd0a39e" providerId="ADAL" clId="{0046F8AC-4776-4BC6-92C6-F4CDB378011B}" dt="2022-11-04T12:29:44.668" v="3414" actId="700"/>
          <ac:spMkLst>
            <pc:docMk/>
            <pc:sldMk cId="2484537167" sldId="302"/>
            <ac:spMk id="3" creationId="{5C21A97D-79EE-703D-E2F8-FE753C292E56}"/>
          </ac:spMkLst>
        </pc:spChg>
        <pc:spChg chg="mod ord">
          <ac:chgData name="Kuge Mika (inf21059)" userId="b72fb757-da45-4cdd-a4da-0dff0dd0a39e" providerId="ADAL" clId="{0046F8AC-4776-4BC6-92C6-F4CDB378011B}" dt="2022-11-04T12:30:30.347" v="3417" actId="700"/>
          <ac:spMkLst>
            <pc:docMk/>
            <pc:sldMk cId="2484537167" sldId="302"/>
            <ac:spMk id="4" creationId="{0CCDFDA5-5EA8-BB3C-5CE6-890E5C5F9CDD}"/>
          </ac:spMkLst>
        </pc:spChg>
        <pc:spChg chg="mod ord">
          <ac:chgData name="Kuge Mika (inf21059)" userId="b72fb757-da45-4cdd-a4da-0dff0dd0a39e" providerId="ADAL" clId="{0046F8AC-4776-4BC6-92C6-F4CDB378011B}" dt="2022-11-04T12:30:30.347" v="3417" actId="700"/>
          <ac:spMkLst>
            <pc:docMk/>
            <pc:sldMk cId="2484537167" sldId="302"/>
            <ac:spMk id="5" creationId="{0AA959AD-3A5E-AF71-A54E-81926ED22CD1}"/>
          </ac:spMkLst>
        </pc:spChg>
        <pc:spChg chg="add del mod ord">
          <ac:chgData name="Kuge Mika (inf21059)" userId="b72fb757-da45-4cdd-a4da-0dff0dd0a39e" providerId="ADAL" clId="{0046F8AC-4776-4BC6-92C6-F4CDB378011B}" dt="2022-11-04T12:30:30.347" v="3417" actId="700"/>
          <ac:spMkLst>
            <pc:docMk/>
            <pc:sldMk cId="2484537167" sldId="302"/>
            <ac:spMk id="6" creationId="{EFA60F22-A95E-3E48-5313-396910A3186B}"/>
          </ac:spMkLst>
        </pc:spChg>
        <pc:spChg chg="add del mod ord">
          <ac:chgData name="Kuge Mika (inf21059)" userId="b72fb757-da45-4cdd-a4da-0dff0dd0a39e" providerId="ADAL" clId="{0046F8AC-4776-4BC6-92C6-F4CDB378011B}" dt="2022-11-04T12:30:30.347" v="3417" actId="700"/>
          <ac:spMkLst>
            <pc:docMk/>
            <pc:sldMk cId="2484537167" sldId="302"/>
            <ac:spMk id="7" creationId="{226E7563-AD81-BFFE-6200-CC392D6F1C5F}"/>
          </ac:spMkLst>
        </pc:spChg>
        <pc:spChg chg="add del mod ord">
          <ac:chgData name="Kuge Mika (inf21059)" userId="b72fb757-da45-4cdd-a4da-0dff0dd0a39e" providerId="ADAL" clId="{0046F8AC-4776-4BC6-92C6-F4CDB378011B}" dt="2022-11-04T12:30:31.581" v="3418"/>
          <ac:spMkLst>
            <pc:docMk/>
            <pc:sldMk cId="2484537167" sldId="302"/>
            <ac:spMk id="9" creationId="{98362FF8-6F1F-3FCF-33B4-58CCE3A77D19}"/>
          </ac:spMkLst>
        </pc:spChg>
        <pc:picChg chg="add mod">
          <ac:chgData name="Kuge Mika (inf21059)" userId="b72fb757-da45-4cdd-a4da-0dff0dd0a39e" providerId="ADAL" clId="{0046F8AC-4776-4BC6-92C6-F4CDB378011B}" dt="2022-11-04T12:30:26.981" v="3416"/>
          <ac:picMkLst>
            <pc:docMk/>
            <pc:sldMk cId="2484537167" sldId="302"/>
            <ac:picMk id="8" creationId="{B8112E19-5C3E-629E-C25F-4680D3938307}"/>
          </ac:picMkLst>
        </pc:picChg>
        <pc:picChg chg="add mod">
          <ac:chgData name="Kuge Mika (inf21059)" userId="b72fb757-da45-4cdd-a4da-0dff0dd0a39e" providerId="ADAL" clId="{0046F8AC-4776-4BC6-92C6-F4CDB378011B}" dt="2022-11-04T12:30:31.581" v="3418"/>
          <ac:picMkLst>
            <pc:docMk/>
            <pc:sldMk cId="2484537167" sldId="302"/>
            <ac:picMk id="10" creationId="{ABBD4CC1-D870-8084-9F83-E9CAB36C7008}"/>
          </ac:picMkLst>
        </pc:picChg>
      </pc:sldChg>
      <pc:sldChg chg="addSp delSp modSp new mod modClrScheme chgLayout">
        <pc:chgData name="Kuge Mika (inf21059)" userId="b72fb757-da45-4cdd-a4da-0dff0dd0a39e" providerId="ADAL" clId="{0046F8AC-4776-4BC6-92C6-F4CDB378011B}" dt="2022-11-04T13:06:01.862" v="4097" actId="115"/>
        <pc:sldMkLst>
          <pc:docMk/>
          <pc:sldMk cId="2989706385" sldId="303"/>
        </pc:sldMkLst>
        <pc:spChg chg="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2" creationId="{3F41B4B1-D66A-94CA-1162-BB5C717EF592}"/>
          </ac:spMkLst>
        </pc:spChg>
        <pc:spChg chg="del mod ord">
          <ac:chgData name="Kuge Mika (inf21059)" userId="b72fb757-da45-4cdd-a4da-0dff0dd0a39e" providerId="ADAL" clId="{0046F8AC-4776-4BC6-92C6-F4CDB378011B}" dt="2022-11-04T12:31:38.710" v="3466" actId="700"/>
          <ac:spMkLst>
            <pc:docMk/>
            <pc:sldMk cId="2989706385" sldId="303"/>
            <ac:spMk id="3" creationId="{F24F75C3-1D8B-8338-7D4F-4C7FBA24790C}"/>
          </ac:spMkLst>
        </pc:spChg>
        <pc:spChg chg="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4" creationId="{BFBB2A1D-3C7B-8208-E658-98289E871655}"/>
          </ac:spMkLst>
        </pc:spChg>
        <pc:spChg chg="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5" creationId="{17A9BAD1-45D2-1693-65F0-8D1985BAF958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6" creationId="{35E21726-CB64-BBAC-4593-21D99E2CEC5A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7" creationId="{8CF4B983-F5C1-F271-08D6-361575BD1F5D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8" creationId="{16366030-603F-77F3-39B2-A61721C24925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9" creationId="{D8AC2700-5D8E-BAEE-AB69-ACB6D66F20F0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10" creationId="{84DB55EE-0893-96D8-71CC-5B585BC6514D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11" creationId="{D0E5169F-E4A3-BCCA-E8B5-703335FBF034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12" creationId="{E560FC0B-B23A-4E74-BCCD-AFD5D43CD177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13" creationId="{4E686F46-65C4-0D30-93C0-46DCF9A1B23F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14" creationId="{EDBACD23-1A5F-5F50-4FC6-0CA6D0CA7EA9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15" creationId="{6D8C73B1-BA73-6102-6C63-48EB96432384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16" creationId="{E26A3D9B-7D7E-5344-8434-97DC799C307F}"/>
          </ac:spMkLst>
        </pc:spChg>
        <pc:spChg chg="add del mod ord">
          <ac:chgData name="Kuge Mika (inf21059)" userId="b72fb757-da45-4cdd-a4da-0dff0dd0a39e" providerId="ADAL" clId="{0046F8AC-4776-4BC6-92C6-F4CDB378011B}" dt="2022-11-04T12:43:41.143" v="3533" actId="700"/>
          <ac:spMkLst>
            <pc:docMk/>
            <pc:sldMk cId="2989706385" sldId="303"/>
            <ac:spMk id="17" creationId="{1BB2D3C2-B45D-B790-2B9A-53B9372FEC8E}"/>
          </ac:spMkLst>
        </pc:spChg>
        <pc:spChg chg="add mod ord">
          <ac:chgData name="Kuge Mika (inf21059)" userId="b72fb757-da45-4cdd-a4da-0dff0dd0a39e" providerId="ADAL" clId="{0046F8AC-4776-4BC6-92C6-F4CDB378011B}" dt="2022-11-04T12:52:08.462" v="4041" actId="20577"/>
          <ac:spMkLst>
            <pc:docMk/>
            <pc:sldMk cId="2989706385" sldId="303"/>
            <ac:spMk id="18" creationId="{64066358-44A0-250A-070A-3FA366190B30}"/>
          </ac:spMkLst>
        </pc:spChg>
        <pc:spChg chg="add mod ord">
          <ac:chgData name="Kuge Mika (inf21059)" userId="b72fb757-da45-4cdd-a4da-0dff0dd0a39e" providerId="ADAL" clId="{0046F8AC-4776-4BC6-92C6-F4CDB378011B}" dt="2022-11-04T12:57:51.238" v="4081" actId="20577"/>
          <ac:spMkLst>
            <pc:docMk/>
            <pc:sldMk cId="2989706385" sldId="303"/>
            <ac:spMk id="19" creationId="{3FF581B8-7B07-4F3F-B6DA-355675BBF095}"/>
          </ac:spMkLst>
        </pc:spChg>
        <pc:spChg chg="add mod ord">
          <ac:chgData name="Kuge Mika (inf21059)" userId="b72fb757-da45-4cdd-a4da-0dff0dd0a39e" providerId="ADAL" clId="{0046F8AC-4776-4BC6-92C6-F4CDB378011B}" dt="2022-11-04T13:05:54.590" v="4095" actId="115"/>
          <ac:spMkLst>
            <pc:docMk/>
            <pc:sldMk cId="2989706385" sldId="303"/>
            <ac:spMk id="20" creationId="{F19456E2-41BD-ED29-6049-35F73BCFFE7A}"/>
          </ac:spMkLst>
        </pc:spChg>
        <pc:spChg chg="add mod ord">
          <ac:chgData name="Kuge Mika (inf21059)" userId="b72fb757-da45-4cdd-a4da-0dff0dd0a39e" providerId="ADAL" clId="{0046F8AC-4776-4BC6-92C6-F4CDB378011B}" dt="2022-11-04T13:05:57.870" v="4096" actId="115"/>
          <ac:spMkLst>
            <pc:docMk/>
            <pc:sldMk cId="2989706385" sldId="303"/>
            <ac:spMk id="21" creationId="{5D0B1994-A4F9-1E56-3F61-4A34A0309A8B}"/>
          </ac:spMkLst>
        </pc:spChg>
        <pc:spChg chg="add mod ord">
          <ac:chgData name="Kuge Mika (inf21059)" userId="b72fb757-da45-4cdd-a4da-0dff0dd0a39e" providerId="ADAL" clId="{0046F8AC-4776-4BC6-92C6-F4CDB378011B}" dt="2022-11-04T12:49:47.478" v="3979" actId="20577"/>
          <ac:spMkLst>
            <pc:docMk/>
            <pc:sldMk cId="2989706385" sldId="303"/>
            <ac:spMk id="22" creationId="{9860805E-1197-CB11-CDFC-32366380AECC}"/>
          </ac:spMkLst>
        </pc:spChg>
        <pc:spChg chg="add mod ord">
          <ac:chgData name="Kuge Mika (inf21059)" userId="b72fb757-da45-4cdd-a4da-0dff0dd0a39e" providerId="ADAL" clId="{0046F8AC-4776-4BC6-92C6-F4CDB378011B}" dt="2022-11-04T13:06:01.862" v="4097" actId="115"/>
          <ac:spMkLst>
            <pc:docMk/>
            <pc:sldMk cId="2989706385" sldId="303"/>
            <ac:spMk id="23" creationId="{83882FBE-BABE-043A-DA08-1447503FAC2B}"/>
          </ac:spMkLst>
        </pc:spChg>
      </pc:sldChg>
      <pc:sldChg chg="addSp delSp modSp new mod modClrScheme chgLayout">
        <pc:chgData name="Kuge Mika (inf21059)" userId="b72fb757-da45-4cdd-a4da-0dff0dd0a39e" providerId="ADAL" clId="{0046F8AC-4776-4BC6-92C6-F4CDB378011B}" dt="2022-11-04T15:27:58.123" v="4130"/>
        <pc:sldMkLst>
          <pc:docMk/>
          <pc:sldMk cId="406726061" sldId="304"/>
        </pc:sldMkLst>
        <pc:spChg chg="del mod ord">
          <ac:chgData name="Kuge Mika (inf21059)" userId="b72fb757-da45-4cdd-a4da-0dff0dd0a39e" providerId="ADAL" clId="{0046F8AC-4776-4BC6-92C6-F4CDB378011B}" dt="2022-11-04T15:22:01.455" v="4103" actId="700"/>
          <ac:spMkLst>
            <pc:docMk/>
            <pc:sldMk cId="406726061" sldId="304"/>
            <ac:spMk id="2" creationId="{143986DE-FF47-12F1-3169-E68353379CFA}"/>
          </ac:spMkLst>
        </pc:spChg>
        <pc:spChg chg="mod ord">
          <ac:chgData name="Kuge Mika (inf21059)" userId="b72fb757-da45-4cdd-a4da-0dff0dd0a39e" providerId="ADAL" clId="{0046F8AC-4776-4BC6-92C6-F4CDB378011B}" dt="2022-11-04T15:22:01.455" v="4103" actId="700"/>
          <ac:spMkLst>
            <pc:docMk/>
            <pc:sldMk cId="406726061" sldId="304"/>
            <ac:spMk id="3" creationId="{6D3F1C5E-58F0-E032-4A33-538979BD93EA}"/>
          </ac:spMkLst>
        </pc:spChg>
        <pc:spChg chg="mod ord">
          <ac:chgData name="Kuge Mika (inf21059)" userId="b72fb757-da45-4cdd-a4da-0dff0dd0a39e" providerId="ADAL" clId="{0046F8AC-4776-4BC6-92C6-F4CDB378011B}" dt="2022-11-04T15:22:01.455" v="4103" actId="700"/>
          <ac:spMkLst>
            <pc:docMk/>
            <pc:sldMk cId="406726061" sldId="304"/>
            <ac:spMk id="4" creationId="{105A71F3-B2B3-B245-A099-D06282C85C76}"/>
          </ac:spMkLst>
        </pc:spChg>
        <pc:spChg chg="del mod ord">
          <ac:chgData name="Kuge Mika (inf21059)" userId="b72fb757-da45-4cdd-a4da-0dff0dd0a39e" providerId="ADAL" clId="{0046F8AC-4776-4BC6-92C6-F4CDB378011B}" dt="2022-11-04T15:22:01.455" v="4103" actId="700"/>
          <ac:spMkLst>
            <pc:docMk/>
            <pc:sldMk cId="406726061" sldId="304"/>
            <ac:spMk id="5" creationId="{D8014DF6-3BFD-F567-7A96-47B117CC71EC}"/>
          </ac:spMkLst>
        </pc:spChg>
        <pc:spChg chg="del">
          <ac:chgData name="Kuge Mika (inf21059)" userId="b72fb757-da45-4cdd-a4da-0dff0dd0a39e" providerId="ADAL" clId="{0046F8AC-4776-4BC6-92C6-F4CDB378011B}" dt="2022-11-04T15:22:01.455" v="4103" actId="700"/>
          <ac:spMkLst>
            <pc:docMk/>
            <pc:sldMk cId="406726061" sldId="304"/>
            <ac:spMk id="6" creationId="{F126D76A-0169-8D7B-86BE-A025C00A493E}"/>
          </ac:spMkLst>
        </pc:spChg>
        <pc:spChg chg="del">
          <ac:chgData name="Kuge Mika (inf21059)" userId="b72fb757-da45-4cdd-a4da-0dff0dd0a39e" providerId="ADAL" clId="{0046F8AC-4776-4BC6-92C6-F4CDB378011B}" dt="2022-11-04T15:22:01.455" v="4103" actId="700"/>
          <ac:spMkLst>
            <pc:docMk/>
            <pc:sldMk cId="406726061" sldId="304"/>
            <ac:spMk id="7" creationId="{2299B08C-425B-4387-A286-72238043D97F}"/>
          </ac:spMkLst>
        </pc:spChg>
        <pc:spChg chg="del">
          <ac:chgData name="Kuge Mika (inf21059)" userId="b72fb757-da45-4cdd-a4da-0dff0dd0a39e" providerId="ADAL" clId="{0046F8AC-4776-4BC6-92C6-F4CDB378011B}" dt="2022-11-04T15:22:01.455" v="4103" actId="700"/>
          <ac:spMkLst>
            <pc:docMk/>
            <pc:sldMk cId="406726061" sldId="304"/>
            <ac:spMk id="8" creationId="{2821083E-CE1F-6033-5246-EA927BBFB832}"/>
          </ac:spMkLst>
        </pc:spChg>
        <pc:spChg chg="del">
          <ac:chgData name="Kuge Mika (inf21059)" userId="b72fb757-da45-4cdd-a4da-0dff0dd0a39e" providerId="ADAL" clId="{0046F8AC-4776-4BC6-92C6-F4CDB378011B}" dt="2022-11-04T15:22:01.455" v="4103" actId="700"/>
          <ac:spMkLst>
            <pc:docMk/>
            <pc:sldMk cId="406726061" sldId="304"/>
            <ac:spMk id="9" creationId="{70326283-FECB-371B-6992-01EF0010E046}"/>
          </ac:spMkLst>
        </pc:spChg>
        <pc:spChg chg="del">
          <ac:chgData name="Kuge Mika (inf21059)" userId="b72fb757-da45-4cdd-a4da-0dff0dd0a39e" providerId="ADAL" clId="{0046F8AC-4776-4BC6-92C6-F4CDB378011B}" dt="2022-11-04T15:22:01.455" v="4103" actId="700"/>
          <ac:spMkLst>
            <pc:docMk/>
            <pc:sldMk cId="406726061" sldId="304"/>
            <ac:spMk id="10" creationId="{9AD5BB3C-D9DC-D789-9E87-137B4652240D}"/>
          </ac:spMkLst>
        </pc:spChg>
        <pc:spChg chg="add mod ord">
          <ac:chgData name="Kuge Mika (inf21059)" userId="b72fb757-da45-4cdd-a4da-0dff0dd0a39e" providerId="ADAL" clId="{0046F8AC-4776-4BC6-92C6-F4CDB378011B}" dt="2022-11-04T15:27:58.123" v="4130"/>
          <ac:spMkLst>
            <pc:docMk/>
            <pc:sldMk cId="406726061" sldId="304"/>
            <ac:spMk id="11" creationId="{7C5AB47C-BB53-620C-E95F-52CA3E49B0C3}"/>
          </ac:spMkLst>
        </pc:spChg>
        <pc:spChg chg="add del mod ord">
          <ac:chgData name="Kuge Mika (inf21059)" userId="b72fb757-da45-4cdd-a4da-0dff0dd0a39e" providerId="ADAL" clId="{0046F8AC-4776-4BC6-92C6-F4CDB378011B}" dt="2022-11-04T15:22:03.107" v="4104"/>
          <ac:spMkLst>
            <pc:docMk/>
            <pc:sldMk cId="406726061" sldId="304"/>
            <ac:spMk id="12" creationId="{DBF467AD-A6E3-60E1-CFBB-D9119D9A5A27}"/>
          </ac:spMkLst>
        </pc:spChg>
        <pc:spChg chg="add del mod">
          <ac:chgData name="Kuge Mika (inf21059)" userId="b72fb757-da45-4cdd-a4da-0dff0dd0a39e" providerId="ADAL" clId="{0046F8AC-4776-4BC6-92C6-F4CDB378011B}" dt="2022-11-04T15:23:05.654" v="4110"/>
          <ac:spMkLst>
            <pc:docMk/>
            <pc:sldMk cId="406726061" sldId="304"/>
            <ac:spMk id="15" creationId="{23F5A652-5269-481B-D6AE-868B9631D1B9}"/>
          </ac:spMkLst>
        </pc:spChg>
        <pc:spChg chg="add del mod">
          <ac:chgData name="Kuge Mika (inf21059)" userId="b72fb757-da45-4cdd-a4da-0dff0dd0a39e" providerId="ADAL" clId="{0046F8AC-4776-4BC6-92C6-F4CDB378011B}" dt="2022-11-04T15:24:11.233" v="4117"/>
          <ac:spMkLst>
            <pc:docMk/>
            <pc:sldMk cId="406726061" sldId="304"/>
            <ac:spMk id="18" creationId="{C38CC452-176A-93A7-46DA-8C01816E7858}"/>
          </ac:spMkLst>
        </pc:spChg>
        <pc:spChg chg="add del mod">
          <ac:chgData name="Kuge Mika (inf21059)" userId="b72fb757-da45-4cdd-a4da-0dff0dd0a39e" providerId="ADAL" clId="{0046F8AC-4776-4BC6-92C6-F4CDB378011B}" dt="2022-11-04T15:27:20.784" v="4119"/>
          <ac:spMkLst>
            <pc:docMk/>
            <pc:sldMk cId="406726061" sldId="304"/>
            <ac:spMk id="21" creationId="{56564E69-56A4-27BD-AE37-AC4972E947F1}"/>
          </ac:spMkLst>
        </pc:spChg>
        <pc:picChg chg="add del mod">
          <ac:chgData name="Kuge Mika (inf21059)" userId="b72fb757-da45-4cdd-a4da-0dff0dd0a39e" providerId="ADAL" clId="{0046F8AC-4776-4BC6-92C6-F4CDB378011B}" dt="2022-11-04T15:22:26.942" v="4109" actId="478"/>
          <ac:picMkLst>
            <pc:docMk/>
            <pc:sldMk cId="406726061" sldId="304"/>
            <ac:picMk id="14" creationId="{72EDF1C7-C261-5AB2-07EC-E7D5BC19953B}"/>
          </ac:picMkLst>
        </pc:picChg>
        <pc:picChg chg="add del mod">
          <ac:chgData name="Kuge Mika (inf21059)" userId="b72fb757-da45-4cdd-a4da-0dff0dd0a39e" providerId="ADAL" clId="{0046F8AC-4776-4BC6-92C6-F4CDB378011B}" dt="2022-11-04T15:24:07.054" v="4116" actId="478"/>
          <ac:picMkLst>
            <pc:docMk/>
            <pc:sldMk cId="406726061" sldId="304"/>
            <ac:picMk id="17" creationId="{88B591D5-C38C-09D7-FFEA-385752913935}"/>
          </ac:picMkLst>
        </pc:picChg>
        <pc:picChg chg="add del mod">
          <ac:chgData name="Kuge Mika (inf21059)" userId="b72fb757-da45-4cdd-a4da-0dff0dd0a39e" providerId="ADAL" clId="{0046F8AC-4776-4BC6-92C6-F4CDB378011B}" dt="2022-11-04T15:24:24.647" v="4118" actId="478"/>
          <ac:picMkLst>
            <pc:docMk/>
            <pc:sldMk cId="406726061" sldId="304"/>
            <ac:picMk id="20" creationId="{2533E9B2-C0E8-639E-DD4C-616ADEFC0A16}"/>
          </ac:picMkLst>
        </pc:picChg>
        <pc:picChg chg="add mod">
          <ac:chgData name="Kuge Mika (inf21059)" userId="b72fb757-da45-4cdd-a4da-0dff0dd0a39e" providerId="ADAL" clId="{0046F8AC-4776-4BC6-92C6-F4CDB378011B}" dt="2022-11-04T15:27:36.982" v="4123" actId="1076"/>
          <ac:picMkLst>
            <pc:docMk/>
            <pc:sldMk cId="406726061" sldId="304"/>
            <ac:picMk id="23" creationId="{EF15605B-29C0-3B0D-9003-77DA582EE34E}"/>
          </ac:picMkLst>
        </pc:picChg>
      </pc:sldChg>
      <pc:sldMasterChg chg="del addSldLayout delSldLayout modSldLayout sldLayoutOrd">
        <pc:chgData name="Kuge Mika (inf21059)" userId="b72fb757-da45-4cdd-a4da-0dff0dd0a39e" providerId="ADAL" clId="{0046F8AC-4776-4BC6-92C6-F4CDB378011B}" dt="2022-10-23T14:38:21.456" v="1436" actId="700"/>
        <pc:sldMasterMkLst>
          <pc:docMk/>
          <pc:sldMasterMk cId="2866487300" sldId="2147483648"/>
        </pc:sldMasterMkLst>
        <pc:sldLayoutChg chg="del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85270489" sldId="2147483649"/>
          </pc:sldLayoutMkLst>
        </pc:sldLayoutChg>
        <pc:sldLayoutChg chg="del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3140299036" sldId="2147483650"/>
          </pc:sldLayoutMkLst>
        </pc:sldLayoutChg>
        <pc:sldLayoutChg chg="del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2664460316" sldId="2147483651"/>
          </pc:sldLayoutMkLst>
        </pc:sldLayoutChg>
        <pc:sldLayoutChg chg="del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683757785" sldId="2147483652"/>
          </pc:sldLayoutMkLst>
        </pc:sldLayoutChg>
        <pc:sldLayoutChg chg="del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2104407000" sldId="2147483653"/>
          </pc:sldLayoutMkLst>
        </pc:sldLayoutChg>
        <pc:sldLayoutChg chg="del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3560340346" sldId="2147483654"/>
          </pc:sldLayoutMkLst>
        </pc:sldLayoutChg>
        <pc:sldLayoutChg chg="del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3703756140" sldId="2147483655"/>
          </pc:sldLayoutMkLst>
        </pc:sldLayoutChg>
        <pc:sldLayoutChg chg="del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1678851912" sldId="2147483656"/>
          </pc:sldLayoutMkLst>
        </pc:sldLayoutChg>
        <pc:sldLayoutChg chg="del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1195349535" sldId="2147483657"/>
          </pc:sldLayoutMkLst>
        </pc:sldLayoutChg>
        <pc:sldLayoutChg chg="del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1868131214" sldId="2147483658"/>
          </pc:sldLayoutMkLst>
        </pc:sldLayoutChg>
        <pc:sldLayoutChg chg="del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3681878094" sldId="2147483659"/>
          </pc:sldLayoutMkLst>
        </pc:sldLayoutChg>
        <pc:sldLayoutChg chg="addSp delSp modSp new del mod ord">
          <pc:chgData name="Kuge Mika (inf21059)" userId="b72fb757-da45-4cdd-a4da-0dff0dd0a39e" providerId="ADAL" clId="{0046F8AC-4776-4BC6-92C6-F4CDB378011B}" dt="2022-10-23T14:38:21.456" v="1436" actId="700"/>
          <pc:sldLayoutMkLst>
            <pc:docMk/>
            <pc:sldMasterMk cId="2866487300" sldId="2147483648"/>
            <pc:sldLayoutMk cId="1539975183" sldId="2147483660"/>
          </pc:sldLayoutMkLst>
          <pc:spChg chg="add del">
            <ac:chgData name="Kuge Mika (inf21059)" userId="b72fb757-da45-4cdd-a4da-0dff0dd0a39e" providerId="ADAL" clId="{0046F8AC-4776-4BC6-92C6-F4CDB378011B}" dt="2022-10-23T13:07:45.075" v="72" actId="11529"/>
            <ac:spMkLst>
              <pc:docMk/>
              <pc:sldMasterMk cId="2866487300" sldId="2147483648"/>
              <pc:sldLayoutMk cId="1539975183" sldId="2147483660"/>
              <ac:spMk id="6" creationId="{9251BAEE-EF07-9156-5CAF-83B2C43CDE01}"/>
            </ac:spMkLst>
          </pc:spChg>
          <pc:spChg chg="add mod">
            <ac:chgData name="Kuge Mika (inf21059)" userId="b72fb757-da45-4cdd-a4da-0dff0dd0a39e" providerId="ADAL" clId="{0046F8AC-4776-4BC6-92C6-F4CDB378011B}" dt="2022-10-23T13:16:39.038" v="369" actId="14100"/>
            <ac:spMkLst>
              <pc:docMk/>
              <pc:sldMasterMk cId="2866487300" sldId="2147483648"/>
              <pc:sldLayoutMk cId="1539975183" sldId="2147483660"/>
              <ac:spMk id="7" creationId="{3CD2F0FB-BE42-9018-1D20-07DCD612CA0E}"/>
            </ac:spMkLst>
          </pc:spChg>
          <pc:spChg chg="add mod">
            <ac:chgData name="Kuge Mika (inf21059)" userId="b72fb757-da45-4cdd-a4da-0dff0dd0a39e" providerId="ADAL" clId="{0046F8AC-4776-4BC6-92C6-F4CDB378011B}" dt="2022-10-23T13:09:04.768" v="87" actId="1076"/>
            <ac:spMkLst>
              <pc:docMk/>
              <pc:sldMasterMk cId="2866487300" sldId="2147483648"/>
              <pc:sldLayoutMk cId="1539975183" sldId="2147483660"/>
              <ac:spMk id="8" creationId="{34B19B15-32D1-FA79-5E6D-E5652CEE0809}"/>
            </ac:spMkLst>
          </pc:spChg>
          <pc:spChg chg="add mod">
            <ac:chgData name="Kuge Mika (inf21059)" userId="b72fb757-da45-4cdd-a4da-0dff0dd0a39e" providerId="ADAL" clId="{0046F8AC-4776-4BC6-92C6-F4CDB378011B}" dt="2022-10-23T13:09:04.768" v="87" actId="1076"/>
            <ac:spMkLst>
              <pc:docMk/>
              <pc:sldMasterMk cId="2866487300" sldId="2147483648"/>
              <pc:sldLayoutMk cId="1539975183" sldId="2147483660"/>
              <ac:spMk id="9" creationId="{2588C35C-714A-82FC-861D-5A84A0ED1758}"/>
            </ac:spMkLst>
          </pc:spChg>
          <pc:spChg chg="add del">
            <ac:chgData name="Kuge Mika (inf21059)" userId="b72fb757-da45-4cdd-a4da-0dff0dd0a39e" providerId="ADAL" clId="{0046F8AC-4776-4BC6-92C6-F4CDB378011B}" dt="2022-10-23T13:08:23.330" v="80" actId="11529"/>
            <ac:spMkLst>
              <pc:docMk/>
              <pc:sldMasterMk cId="2866487300" sldId="2147483648"/>
              <pc:sldLayoutMk cId="1539975183" sldId="2147483660"/>
              <ac:spMk id="10" creationId="{40C1C1AB-DA1D-116E-1561-136F62BCB456}"/>
            </ac:spMkLst>
          </pc:spChg>
          <pc:spChg chg="add mod">
            <ac:chgData name="Kuge Mika (inf21059)" userId="b72fb757-da45-4cdd-a4da-0dff0dd0a39e" providerId="ADAL" clId="{0046F8AC-4776-4BC6-92C6-F4CDB378011B}" dt="2022-10-23T13:16:58.823" v="378" actId="14100"/>
            <ac:spMkLst>
              <pc:docMk/>
              <pc:sldMasterMk cId="2866487300" sldId="2147483648"/>
              <pc:sldLayoutMk cId="1539975183" sldId="2147483660"/>
              <ac:spMk id="11" creationId="{0BE14FB6-C596-4881-A8B9-3EE52F58E8F0}"/>
            </ac:spMkLst>
          </pc:spChg>
          <pc:spChg chg="add del mod">
            <ac:chgData name="Kuge Mika (inf21059)" userId="b72fb757-da45-4cdd-a4da-0dff0dd0a39e" providerId="ADAL" clId="{0046F8AC-4776-4BC6-92C6-F4CDB378011B}" dt="2022-10-23T13:15:35.436" v="341" actId="478"/>
            <ac:spMkLst>
              <pc:docMk/>
              <pc:sldMasterMk cId="2866487300" sldId="2147483648"/>
              <pc:sldLayoutMk cId="1539975183" sldId="2147483660"/>
              <ac:spMk id="12" creationId="{A36FF0EA-E7A4-892E-09AA-CEE43DF804F2}"/>
            </ac:spMkLst>
          </pc:spChg>
          <pc:spChg chg="add del mod">
            <ac:chgData name="Kuge Mika (inf21059)" userId="b72fb757-da45-4cdd-a4da-0dff0dd0a39e" providerId="ADAL" clId="{0046F8AC-4776-4BC6-92C6-F4CDB378011B}" dt="2022-10-23T13:15:37.004" v="342" actId="478"/>
            <ac:spMkLst>
              <pc:docMk/>
              <pc:sldMasterMk cId="2866487300" sldId="2147483648"/>
              <pc:sldLayoutMk cId="1539975183" sldId="2147483660"/>
              <ac:spMk id="13" creationId="{E34053CC-53AE-7EEF-A8A7-4C3F5A09B9BE}"/>
            </ac:spMkLst>
          </pc:spChg>
          <pc:spChg chg="add mod">
            <ac:chgData name="Kuge Mika (inf21059)" userId="b72fb757-da45-4cdd-a4da-0dff0dd0a39e" providerId="ADAL" clId="{0046F8AC-4776-4BC6-92C6-F4CDB378011B}" dt="2022-10-23T13:09:13.647" v="88" actId="1076"/>
            <ac:spMkLst>
              <pc:docMk/>
              <pc:sldMasterMk cId="2866487300" sldId="2147483648"/>
              <pc:sldLayoutMk cId="1539975183" sldId="2147483660"/>
              <ac:spMk id="14" creationId="{08CCDBE6-79E8-3B53-9EC3-5009F9CE8A79}"/>
            </ac:spMkLst>
          </pc:spChg>
          <pc:spChg chg="add mod">
            <ac:chgData name="Kuge Mika (inf21059)" userId="b72fb757-da45-4cdd-a4da-0dff0dd0a39e" providerId="ADAL" clId="{0046F8AC-4776-4BC6-92C6-F4CDB378011B}" dt="2022-10-23T13:09:13.647" v="88" actId="1076"/>
            <ac:spMkLst>
              <pc:docMk/>
              <pc:sldMasterMk cId="2866487300" sldId="2147483648"/>
              <pc:sldLayoutMk cId="1539975183" sldId="2147483660"/>
              <ac:spMk id="15" creationId="{AF514514-B127-FAAB-49C6-8A1324F21601}"/>
            </ac:spMkLst>
          </pc:spChg>
          <pc:spChg chg="add mod">
            <ac:chgData name="Kuge Mika (inf21059)" userId="b72fb757-da45-4cdd-a4da-0dff0dd0a39e" providerId="ADAL" clId="{0046F8AC-4776-4BC6-92C6-F4CDB378011B}" dt="2022-10-23T13:09:13.647" v="88" actId="1076"/>
            <ac:spMkLst>
              <pc:docMk/>
              <pc:sldMasterMk cId="2866487300" sldId="2147483648"/>
              <pc:sldLayoutMk cId="1539975183" sldId="2147483660"/>
              <ac:spMk id="16" creationId="{4E0D6D1F-6485-96C3-2FB2-5BF14EABF719}"/>
            </ac:spMkLst>
          </pc:spChg>
          <pc:spChg chg="add del mod">
            <ac:chgData name="Kuge Mika (inf21059)" userId="b72fb757-da45-4cdd-a4da-0dff0dd0a39e" providerId="ADAL" clId="{0046F8AC-4776-4BC6-92C6-F4CDB378011B}" dt="2022-10-23T13:15:41.158" v="348" actId="478"/>
            <ac:spMkLst>
              <pc:docMk/>
              <pc:sldMasterMk cId="2866487300" sldId="2147483648"/>
              <pc:sldLayoutMk cId="1539975183" sldId="2147483660"/>
              <ac:spMk id="17" creationId="{3B671089-96D3-9E18-E589-A50324EFDBB4}"/>
            </ac:spMkLst>
          </pc:spChg>
          <pc:spChg chg="add del mod">
            <ac:chgData name="Kuge Mika (inf21059)" userId="b72fb757-da45-4cdd-a4da-0dff0dd0a39e" providerId="ADAL" clId="{0046F8AC-4776-4BC6-92C6-F4CDB378011B}" dt="2022-10-23T13:15:39.925" v="347" actId="478"/>
            <ac:spMkLst>
              <pc:docMk/>
              <pc:sldMasterMk cId="2866487300" sldId="2147483648"/>
              <pc:sldLayoutMk cId="1539975183" sldId="2147483660"/>
              <ac:spMk id="18" creationId="{4A50883B-61B6-8744-C98E-F7534F72C507}"/>
            </ac:spMkLst>
          </pc:spChg>
          <pc:spChg chg="add del mod">
            <ac:chgData name="Kuge Mika (inf21059)" userId="b72fb757-da45-4cdd-a4da-0dff0dd0a39e" providerId="ADAL" clId="{0046F8AC-4776-4BC6-92C6-F4CDB378011B}" dt="2022-10-23T13:15:39.076" v="346" actId="478"/>
            <ac:spMkLst>
              <pc:docMk/>
              <pc:sldMasterMk cId="2866487300" sldId="2147483648"/>
              <pc:sldLayoutMk cId="1539975183" sldId="2147483660"/>
              <ac:spMk id="19" creationId="{E00A8C7C-359C-FF61-7354-40937D3752BF}"/>
            </ac:spMkLst>
          </pc:spChg>
          <pc:spChg chg="add del mod">
            <ac:chgData name="Kuge Mika (inf21059)" userId="b72fb757-da45-4cdd-a4da-0dff0dd0a39e" providerId="ADAL" clId="{0046F8AC-4776-4BC6-92C6-F4CDB378011B}" dt="2022-10-23T13:15:46.599" v="354"/>
            <ac:spMkLst>
              <pc:docMk/>
              <pc:sldMasterMk cId="2866487300" sldId="2147483648"/>
              <pc:sldLayoutMk cId="1539975183" sldId="2147483660"/>
              <ac:spMk id="20" creationId="{5D1F692C-4447-1F1F-2217-B46C19475DB5}"/>
            </ac:spMkLst>
          </pc:spChg>
          <pc:spChg chg="add del mod">
            <ac:chgData name="Kuge Mika (inf21059)" userId="b72fb757-da45-4cdd-a4da-0dff0dd0a39e" providerId="ADAL" clId="{0046F8AC-4776-4BC6-92C6-F4CDB378011B}" dt="2022-10-23T13:15:46.599" v="354"/>
            <ac:spMkLst>
              <pc:docMk/>
              <pc:sldMasterMk cId="2866487300" sldId="2147483648"/>
              <pc:sldLayoutMk cId="1539975183" sldId="2147483660"/>
              <ac:spMk id="21" creationId="{7096FC53-0459-700C-14A6-A17B9A6AAD67}"/>
            </ac:spMkLst>
          </pc:spChg>
          <pc:spChg chg="add del mod">
            <ac:chgData name="Kuge Mika (inf21059)" userId="b72fb757-da45-4cdd-a4da-0dff0dd0a39e" providerId="ADAL" clId="{0046F8AC-4776-4BC6-92C6-F4CDB378011B}" dt="2022-10-23T13:15:46.599" v="354"/>
            <ac:spMkLst>
              <pc:docMk/>
              <pc:sldMasterMk cId="2866487300" sldId="2147483648"/>
              <pc:sldLayoutMk cId="1539975183" sldId="2147483660"/>
              <ac:spMk id="22" creationId="{DD41CD82-24C1-AAEA-E450-54D076811137}"/>
            </ac:spMkLst>
          </pc:spChg>
          <pc:spChg chg="add del mod">
            <ac:chgData name="Kuge Mika (inf21059)" userId="b72fb757-da45-4cdd-a4da-0dff0dd0a39e" providerId="ADAL" clId="{0046F8AC-4776-4BC6-92C6-F4CDB378011B}" dt="2022-10-23T13:15:46.599" v="354"/>
            <ac:spMkLst>
              <pc:docMk/>
              <pc:sldMasterMk cId="2866487300" sldId="2147483648"/>
              <pc:sldLayoutMk cId="1539975183" sldId="2147483660"/>
              <ac:spMk id="23" creationId="{A0BDC87E-D611-1141-AED2-21CB5EB0B230}"/>
            </ac:spMkLst>
          </pc:spChg>
          <pc:spChg chg="add del mod">
            <ac:chgData name="Kuge Mika (inf21059)" userId="b72fb757-da45-4cdd-a4da-0dff0dd0a39e" providerId="ADAL" clId="{0046F8AC-4776-4BC6-92C6-F4CDB378011B}" dt="2022-10-23T13:15:46.599" v="354"/>
            <ac:spMkLst>
              <pc:docMk/>
              <pc:sldMasterMk cId="2866487300" sldId="2147483648"/>
              <pc:sldLayoutMk cId="1539975183" sldId="2147483660"/>
              <ac:spMk id="24" creationId="{362E2181-7EFA-3432-2D53-AEE08758C965}"/>
            </ac:spMkLst>
          </pc:spChg>
          <pc:spChg chg="add del mod">
            <ac:chgData name="Kuge Mika (inf21059)" userId="b72fb757-da45-4cdd-a4da-0dff0dd0a39e" providerId="ADAL" clId="{0046F8AC-4776-4BC6-92C6-F4CDB378011B}" dt="2022-10-23T13:15:46.599" v="354"/>
            <ac:spMkLst>
              <pc:docMk/>
              <pc:sldMasterMk cId="2866487300" sldId="2147483648"/>
              <pc:sldLayoutMk cId="1539975183" sldId="2147483660"/>
              <ac:spMk id="25" creationId="{6B41113E-879A-0D09-7E33-478B5FC018CB}"/>
            </ac:spMkLst>
          </pc:spChg>
          <pc:spChg chg="add mod">
            <ac:chgData name="Kuge Mika (inf21059)" userId="b72fb757-da45-4cdd-a4da-0dff0dd0a39e" providerId="ADAL" clId="{0046F8AC-4776-4BC6-92C6-F4CDB378011B}" dt="2022-10-23T13:17:03.841" v="380" actId="14100"/>
            <ac:spMkLst>
              <pc:docMk/>
              <pc:sldMasterMk cId="2866487300" sldId="2147483648"/>
              <pc:sldLayoutMk cId="1539975183" sldId="2147483660"/>
              <ac:spMk id="26" creationId="{09F57CD5-2546-2311-E8D7-468EB29FC6C2}"/>
            </ac:spMkLst>
          </pc:spChg>
          <pc:spChg chg="add mod">
            <ac:chgData name="Kuge Mika (inf21059)" userId="b72fb757-da45-4cdd-a4da-0dff0dd0a39e" providerId="ADAL" clId="{0046F8AC-4776-4BC6-92C6-F4CDB378011B}" dt="2022-10-23T13:17:07.288" v="381" actId="14100"/>
            <ac:spMkLst>
              <pc:docMk/>
              <pc:sldMasterMk cId="2866487300" sldId="2147483648"/>
              <pc:sldLayoutMk cId="1539975183" sldId="2147483660"/>
              <ac:spMk id="27" creationId="{58C0A890-66B6-BD92-A924-B9CADCE46DAB}"/>
            </ac:spMkLst>
          </pc:spChg>
          <pc:spChg chg="add mod">
            <ac:chgData name="Kuge Mika (inf21059)" userId="b72fb757-da45-4cdd-a4da-0dff0dd0a39e" providerId="ADAL" clId="{0046F8AC-4776-4BC6-92C6-F4CDB378011B}" dt="2022-10-23T13:17:28.449" v="385" actId="14100"/>
            <ac:spMkLst>
              <pc:docMk/>
              <pc:sldMasterMk cId="2866487300" sldId="2147483648"/>
              <pc:sldLayoutMk cId="1539975183" sldId="2147483660"/>
              <ac:spMk id="28" creationId="{C2DDBE74-A4AB-3234-2BEB-1F3CEC39FA1E}"/>
            </ac:spMkLst>
          </pc:spChg>
          <pc:spChg chg="add mod">
            <ac:chgData name="Kuge Mika (inf21059)" userId="b72fb757-da45-4cdd-a4da-0dff0dd0a39e" providerId="ADAL" clId="{0046F8AC-4776-4BC6-92C6-F4CDB378011B}" dt="2022-10-23T13:17:15.149" v="383" actId="14100"/>
            <ac:spMkLst>
              <pc:docMk/>
              <pc:sldMasterMk cId="2866487300" sldId="2147483648"/>
              <pc:sldLayoutMk cId="1539975183" sldId="2147483660"/>
              <ac:spMk id="29" creationId="{02872BFA-D6F5-71FF-D766-10F7303D1089}"/>
            </ac:spMkLst>
          </pc:spChg>
          <pc:spChg chg="add mod">
            <ac:chgData name="Kuge Mika (inf21059)" userId="b72fb757-da45-4cdd-a4da-0dff0dd0a39e" providerId="ADAL" clId="{0046F8AC-4776-4BC6-92C6-F4CDB378011B}" dt="2022-10-23T13:17:21.156" v="384" actId="14100"/>
            <ac:spMkLst>
              <pc:docMk/>
              <pc:sldMasterMk cId="2866487300" sldId="2147483648"/>
              <pc:sldLayoutMk cId="1539975183" sldId="2147483660"/>
              <ac:spMk id="30" creationId="{E63C539C-9D79-DF3C-AD00-8853AEDEDA2C}"/>
            </ac:spMkLst>
          </pc:spChg>
        </pc:sldLayoutChg>
      </pc:sldMasterChg>
      <pc:sldMasterChg chg="new del mod addSldLayout delSldLayout">
        <pc:chgData name="Kuge Mika (inf21059)" userId="b72fb757-da45-4cdd-a4da-0dff0dd0a39e" providerId="ADAL" clId="{0046F8AC-4776-4BC6-92C6-F4CDB378011B}" dt="2022-10-23T13:07:14.582" v="70" actId="6938"/>
        <pc:sldMasterMkLst>
          <pc:docMk/>
          <pc:sldMasterMk cId="3130846062" sldId="2147483660"/>
        </pc:sldMasterMkLst>
        <pc:sldLayoutChg chg="new del replId">
          <pc:chgData name="Kuge Mika (inf21059)" userId="b72fb757-da45-4cdd-a4da-0dff0dd0a39e" providerId="ADAL" clId="{0046F8AC-4776-4BC6-92C6-F4CDB378011B}" dt="2022-10-23T13:07:14.582" v="70" actId="6938"/>
          <pc:sldLayoutMkLst>
            <pc:docMk/>
            <pc:sldMasterMk cId="3130846062" sldId="2147483660"/>
            <pc:sldLayoutMk cId="2204962042" sldId="2147483661"/>
          </pc:sldLayoutMkLst>
        </pc:sldLayoutChg>
        <pc:sldLayoutChg chg="new del replId">
          <pc:chgData name="Kuge Mika (inf21059)" userId="b72fb757-da45-4cdd-a4da-0dff0dd0a39e" providerId="ADAL" clId="{0046F8AC-4776-4BC6-92C6-F4CDB378011B}" dt="2022-10-23T13:07:14.582" v="70" actId="6938"/>
          <pc:sldLayoutMkLst>
            <pc:docMk/>
            <pc:sldMasterMk cId="3130846062" sldId="2147483660"/>
            <pc:sldLayoutMk cId="2948823891" sldId="2147483662"/>
          </pc:sldLayoutMkLst>
        </pc:sldLayoutChg>
        <pc:sldLayoutChg chg="new del replId">
          <pc:chgData name="Kuge Mika (inf21059)" userId="b72fb757-da45-4cdd-a4da-0dff0dd0a39e" providerId="ADAL" clId="{0046F8AC-4776-4BC6-92C6-F4CDB378011B}" dt="2022-10-23T13:07:14.582" v="70" actId="6938"/>
          <pc:sldLayoutMkLst>
            <pc:docMk/>
            <pc:sldMasterMk cId="3130846062" sldId="2147483660"/>
            <pc:sldLayoutMk cId="539668298" sldId="2147483663"/>
          </pc:sldLayoutMkLst>
        </pc:sldLayoutChg>
        <pc:sldLayoutChg chg="new del replId">
          <pc:chgData name="Kuge Mika (inf21059)" userId="b72fb757-da45-4cdd-a4da-0dff0dd0a39e" providerId="ADAL" clId="{0046F8AC-4776-4BC6-92C6-F4CDB378011B}" dt="2022-10-23T13:07:14.582" v="70" actId="6938"/>
          <pc:sldLayoutMkLst>
            <pc:docMk/>
            <pc:sldMasterMk cId="3130846062" sldId="2147483660"/>
            <pc:sldLayoutMk cId="4021311997" sldId="2147483664"/>
          </pc:sldLayoutMkLst>
        </pc:sldLayoutChg>
        <pc:sldLayoutChg chg="new del replId">
          <pc:chgData name="Kuge Mika (inf21059)" userId="b72fb757-da45-4cdd-a4da-0dff0dd0a39e" providerId="ADAL" clId="{0046F8AC-4776-4BC6-92C6-F4CDB378011B}" dt="2022-10-23T13:07:14.582" v="70" actId="6938"/>
          <pc:sldLayoutMkLst>
            <pc:docMk/>
            <pc:sldMasterMk cId="3130846062" sldId="2147483660"/>
            <pc:sldLayoutMk cId="1645268698" sldId="2147483665"/>
          </pc:sldLayoutMkLst>
        </pc:sldLayoutChg>
        <pc:sldLayoutChg chg="new del replId">
          <pc:chgData name="Kuge Mika (inf21059)" userId="b72fb757-da45-4cdd-a4da-0dff0dd0a39e" providerId="ADAL" clId="{0046F8AC-4776-4BC6-92C6-F4CDB378011B}" dt="2022-10-23T13:07:14.582" v="70" actId="6938"/>
          <pc:sldLayoutMkLst>
            <pc:docMk/>
            <pc:sldMasterMk cId="3130846062" sldId="2147483660"/>
            <pc:sldLayoutMk cId="3446617713" sldId="2147483666"/>
          </pc:sldLayoutMkLst>
        </pc:sldLayoutChg>
        <pc:sldLayoutChg chg="new del replId">
          <pc:chgData name="Kuge Mika (inf21059)" userId="b72fb757-da45-4cdd-a4da-0dff0dd0a39e" providerId="ADAL" clId="{0046F8AC-4776-4BC6-92C6-F4CDB378011B}" dt="2022-10-23T13:07:14.582" v="70" actId="6938"/>
          <pc:sldLayoutMkLst>
            <pc:docMk/>
            <pc:sldMasterMk cId="3130846062" sldId="2147483660"/>
            <pc:sldLayoutMk cId="317213963" sldId="2147483667"/>
          </pc:sldLayoutMkLst>
        </pc:sldLayoutChg>
        <pc:sldLayoutChg chg="new del replId">
          <pc:chgData name="Kuge Mika (inf21059)" userId="b72fb757-da45-4cdd-a4da-0dff0dd0a39e" providerId="ADAL" clId="{0046F8AC-4776-4BC6-92C6-F4CDB378011B}" dt="2022-10-23T13:07:14.582" v="70" actId="6938"/>
          <pc:sldLayoutMkLst>
            <pc:docMk/>
            <pc:sldMasterMk cId="3130846062" sldId="2147483660"/>
            <pc:sldLayoutMk cId="1993807517" sldId="2147483668"/>
          </pc:sldLayoutMkLst>
        </pc:sldLayoutChg>
        <pc:sldLayoutChg chg="new del replId">
          <pc:chgData name="Kuge Mika (inf21059)" userId="b72fb757-da45-4cdd-a4da-0dff0dd0a39e" providerId="ADAL" clId="{0046F8AC-4776-4BC6-92C6-F4CDB378011B}" dt="2022-10-23T13:07:14.582" v="70" actId="6938"/>
          <pc:sldLayoutMkLst>
            <pc:docMk/>
            <pc:sldMasterMk cId="3130846062" sldId="2147483660"/>
            <pc:sldLayoutMk cId="1466921898" sldId="2147483669"/>
          </pc:sldLayoutMkLst>
        </pc:sldLayoutChg>
        <pc:sldLayoutChg chg="new del replId">
          <pc:chgData name="Kuge Mika (inf21059)" userId="b72fb757-da45-4cdd-a4da-0dff0dd0a39e" providerId="ADAL" clId="{0046F8AC-4776-4BC6-92C6-F4CDB378011B}" dt="2022-10-23T13:07:14.582" v="70" actId="6938"/>
          <pc:sldLayoutMkLst>
            <pc:docMk/>
            <pc:sldMasterMk cId="3130846062" sldId="2147483660"/>
            <pc:sldLayoutMk cId="3109250864" sldId="2147483670"/>
          </pc:sldLayoutMkLst>
        </pc:sldLayoutChg>
        <pc:sldLayoutChg chg="new del replId">
          <pc:chgData name="Kuge Mika (inf21059)" userId="b72fb757-da45-4cdd-a4da-0dff0dd0a39e" providerId="ADAL" clId="{0046F8AC-4776-4BC6-92C6-F4CDB378011B}" dt="2022-10-23T13:07:14.582" v="70" actId="6938"/>
          <pc:sldLayoutMkLst>
            <pc:docMk/>
            <pc:sldMasterMk cId="3130846062" sldId="2147483660"/>
            <pc:sldLayoutMk cId="3620964851" sldId="2147483671"/>
          </pc:sldLayoutMkLst>
        </pc:sldLayoutChg>
      </pc:sldMasterChg>
      <pc:sldMasterChg chg="modSp mod addSldLayout modSldLayout">
        <pc:chgData name="Kuge Mika (inf21059)" userId="b72fb757-da45-4cdd-a4da-0dff0dd0a39e" providerId="ADAL" clId="{0046F8AC-4776-4BC6-92C6-F4CDB378011B}" dt="2022-11-04T13:05:28.429" v="4094" actId="14100"/>
        <pc:sldMasterMkLst>
          <pc:docMk/>
          <pc:sldMasterMk cId="967021895" sldId="2147483676"/>
        </pc:sldMasterMkLst>
        <pc:spChg chg="mod">
          <ac:chgData name="Kuge Mika (inf21059)" userId="b72fb757-da45-4cdd-a4da-0dff0dd0a39e" providerId="ADAL" clId="{0046F8AC-4776-4BC6-92C6-F4CDB378011B}" dt="2022-10-23T14:37:40.296" v="1434" actId="1076"/>
          <ac:spMkLst>
            <pc:docMk/>
            <pc:sldMasterMk cId="967021895" sldId="2147483676"/>
            <ac:spMk id="1026" creationId="{E89250B9-0739-8882-8609-6A905C8DB56B}"/>
          </ac:spMkLst>
        </pc:spChg>
        <pc:spChg chg="mod">
          <ac:chgData name="Kuge Mika (inf21059)" userId="b72fb757-da45-4cdd-a4da-0dff0dd0a39e" providerId="ADAL" clId="{0046F8AC-4776-4BC6-92C6-F4CDB378011B}" dt="2022-10-23T14:34:29.762" v="1409" actId="14100"/>
          <ac:spMkLst>
            <pc:docMk/>
            <pc:sldMasterMk cId="967021895" sldId="2147483676"/>
            <ac:spMk id="1029" creationId="{629C0C2D-9A27-E757-08C4-764D5EA7A1A3}"/>
          </ac:spMkLst>
        </pc:spChg>
        <pc:spChg chg="mod">
          <ac:chgData name="Kuge Mika (inf21059)" userId="b72fb757-da45-4cdd-a4da-0dff0dd0a39e" providerId="ADAL" clId="{0046F8AC-4776-4BC6-92C6-F4CDB378011B}" dt="2022-10-23T14:41:41.663" v="1595" actId="20577"/>
          <ac:spMkLst>
            <pc:docMk/>
            <pc:sldMasterMk cId="967021895" sldId="2147483676"/>
            <ac:spMk id="1032" creationId="{3E8A6F57-0BF1-34D2-D793-74E32D074047}"/>
          </ac:spMkLst>
        </pc:spChg>
        <pc:spChg chg="mod">
          <ac:chgData name="Kuge Mika (inf21059)" userId="b72fb757-da45-4cdd-a4da-0dff0dd0a39e" providerId="ADAL" clId="{0046F8AC-4776-4BC6-92C6-F4CDB378011B}" dt="2022-10-23T14:38:52.373" v="1438" actId="14100"/>
          <ac:spMkLst>
            <pc:docMk/>
            <pc:sldMasterMk cId="967021895" sldId="2147483676"/>
            <ac:spMk id="1033" creationId="{36B57A71-7D03-C1CD-A13B-9DEE07FF00A5}"/>
          </ac:spMkLst>
        </pc:spChg>
        <pc:picChg chg="mod">
          <ac:chgData name="Kuge Mika (inf21059)" userId="b72fb757-da45-4cdd-a4da-0dff0dd0a39e" providerId="ADAL" clId="{0046F8AC-4776-4BC6-92C6-F4CDB378011B}" dt="2022-10-23T14:34:22.944" v="1408" actId="14100"/>
          <ac:picMkLst>
            <pc:docMk/>
            <pc:sldMasterMk cId="967021895" sldId="2147483676"/>
            <ac:picMk id="1031" creationId="{5F39B641-55F1-BA3A-615B-2EBEF607EDC0}"/>
          </ac:picMkLst>
        </pc:picChg>
        <pc:sldLayoutChg chg="modSp">
          <pc:chgData name="Kuge Mika (inf21059)" userId="b72fb757-da45-4cdd-a4da-0dff0dd0a39e" providerId="ADAL" clId="{0046F8AC-4776-4BC6-92C6-F4CDB378011B}" dt="2022-10-23T14:34:03.518" v="1407" actId="14100"/>
          <pc:sldLayoutMkLst>
            <pc:docMk/>
            <pc:sldMasterMk cId="967021895" sldId="2147483661"/>
            <pc:sldLayoutMk cId="1035673818" sldId="2147483677"/>
          </pc:sldLayoutMkLst>
          <pc:picChg chg="mod">
            <ac:chgData name="Kuge Mika (inf21059)" userId="b72fb757-da45-4cdd-a4da-0dff0dd0a39e" providerId="ADAL" clId="{0046F8AC-4776-4BC6-92C6-F4CDB378011B}" dt="2022-10-23T14:34:03.518" v="1407" actId="14100"/>
            <ac:picMkLst>
              <pc:docMk/>
              <pc:sldMasterMk cId="967021895" sldId="2147483661"/>
              <pc:sldLayoutMk cId="1035673818" sldId="2147483677"/>
              <ac:picMk id="4" creationId="{5197CEF9-4C21-478F-6D7F-74C3A41B66B9}"/>
            </ac:picMkLst>
          </pc:picChg>
        </pc:sldLayoutChg>
        <pc:sldLayoutChg chg="addSp delSp modSp add mod modTransition">
          <pc:chgData name="Kuge Mika (inf21059)" userId="b72fb757-da45-4cdd-a4da-0dff0dd0a39e" providerId="ADAL" clId="{0046F8AC-4776-4BC6-92C6-F4CDB378011B}" dt="2022-11-04T13:05:28.429" v="4094" actId="14100"/>
          <pc:sldLayoutMkLst>
            <pc:docMk/>
            <pc:sldMasterMk cId="967021895" sldId="2147483661"/>
            <pc:sldLayoutMk cId="2644030846" sldId="2147483680"/>
          </pc:sldLayoutMkLst>
          <pc:spChg chg="add del">
            <ac:chgData name="Kuge Mika (inf21059)" userId="b72fb757-da45-4cdd-a4da-0dff0dd0a39e" providerId="ADAL" clId="{0046F8AC-4776-4BC6-92C6-F4CDB378011B}" dt="2022-11-04T12:33:17.766" v="3482" actId="11529"/>
            <ac:spMkLst>
              <pc:docMk/>
              <pc:sldMasterMk cId="967021895" sldId="2147483661"/>
              <pc:sldLayoutMk cId="2644030846" sldId="2147483680"/>
              <ac:spMk id="3" creationId="{C122C64C-8E48-C220-EDF0-3642758AB524}"/>
            </ac:spMkLst>
          </pc:spChg>
          <pc:spChg chg="add mod">
            <ac:chgData name="Kuge Mika (inf21059)" userId="b72fb757-da45-4cdd-a4da-0dff0dd0a39e" providerId="ADAL" clId="{0046F8AC-4776-4BC6-92C6-F4CDB378011B}" dt="2022-11-04T12:43:11.157" v="3528" actId="408"/>
            <ac:spMkLst>
              <pc:docMk/>
              <pc:sldMasterMk cId="967021895" sldId="2147483661"/>
              <pc:sldLayoutMk cId="2644030846" sldId="2147483680"/>
              <ac:spMk id="6" creationId="{6317F265-2B2B-CD39-C3E1-B453B06DC884}"/>
            </ac:spMkLst>
          </pc:spChg>
          <pc:spChg chg="del">
            <ac:chgData name="Kuge Mika (inf21059)" userId="b72fb757-da45-4cdd-a4da-0dff0dd0a39e" providerId="ADAL" clId="{0046F8AC-4776-4BC6-92C6-F4CDB378011B}" dt="2022-11-04T12:32:14.355" v="3468" actId="478"/>
            <ac:spMkLst>
              <pc:docMk/>
              <pc:sldMasterMk cId="967021895" sldId="2147483661"/>
              <pc:sldLayoutMk cId="2644030846" sldId="2147483680"/>
              <ac:spMk id="7" creationId="{26FD0F1E-C72C-CE01-F3DA-5006193F05D7}"/>
            </ac:spMkLst>
          </pc:spChg>
          <pc:spChg chg="add del mod">
            <ac:chgData name="Kuge Mika (inf21059)" userId="b72fb757-da45-4cdd-a4da-0dff0dd0a39e" providerId="ADAL" clId="{0046F8AC-4776-4BC6-92C6-F4CDB378011B}" dt="2022-11-04T12:43:15.193" v="3529" actId="14100"/>
            <ac:spMkLst>
              <pc:docMk/>
              <pc:sldMasterMk cId="967021895" sldId="2147483661"/>
              <pc:sldLayoutMk cId="2644030846" sldId="2147483680"/>
              <ac:spMk id="8" creationId="{A8E6E012-86AD-80D7-33F0-3A0D23D47EBF}"/>
            </ac:spMkLst>
          </pc:spChg>
          <pc:spChg chg="del mod">
            <ac:chgData name="Kuge Mika (inf21059)" userId="b72fb757-da45-4cdd-a4da-0dff0dd0a39e" providerId="ADAL" clId="{0046F8AC-4776-4BC6-92C6-F4CDB378011B}" dt="2022-11-04T12:32:59.964" v="3480" actId="478"/>
            <ac:spMkLst>
              <pc:docMk/>
              <pc:sldMasterMk cId="967021895" sldId="2147483661"/>
              <pc:sldLayoutMk cId="2644030846" sldId="2147483680"/>
              <ac:spMk id="9" creationId="{24F82074-E117-7C10-F4CE-6C6A9D14D1C8}"/>
            </ac:spMkLst>
          </pc:spChg>
          <pc:spChg chg="mod">
            <ac:chgData name="Kuge Mika (inf21059)" userId="b72fb757-da45-4cdd-a4da-0dff0dd0a39e" providerId="ADAL" clId="{0046F8AC-4776-4BC6-92C6-F4CDB378011B}" dt="2022-11-04T12:43:24.876" v="3532" actId="14100"/>
            <ac:spMkLst>
              <pc:docMk/>
              <pc:sldMasterMk cId="967021895" sldId="2147483661"/>
              <pc:sldLayoutMk cId="2644030846" sldId="2147483680"/>
              <ac:spMk id="10" creationId="{CE6C0DFE-E3A0-0917-B818-134203E33D45}"/>
            </ac:spMkLst>
          </pc:spChg>
          <pc:spChg chg="add mod">
            <ac:chgData name="Kuge Mika (inf21059)" userId="b72fb757-da45-4cdd-a4da-0dff0dd0a39e" providerId="ADAL" clId="{0046F8AC-4776-4BC6-92C6-F4CDB378011B}" dt="2022-11-04T12:43:11.157" v="3528" actId="408"/>
            <ac:spMkLst>
              <pc:docMk/>
              <pc:sldMasterMk cId="967021895" sldId="2147483661"/>
              <pc:sldLayoutMk cId="2644030846" sldId="2147483680"/>
              <ac:spMk id="11" creationId="{E8D36C31-FA42-25B2-E14A-19F4B7342D4D}"/>
            </ac:spMkLst>
          </pc:spChg>
          <pc:spChg chg="add mod">
            <ac:chgData name="Kuge Mika (inf21059)" userId="b72fb757-da45-4cdd-a4da-0dff0dd0a39e" providerId="ADAL" clId="{0046F8AC-4776-4BC6-92C6-F4CDB378011B}" dt="2022-11-04T12:38:40.086" v="3496"/>
            <ac:spMkLst>
              <pc:docMk/>
              <pc:sldMasterMk cId="967021895" sldId="2147483661"/>
              <pc:sldLayoutMk cId="2644030846" sldId="2147483680"/>
              <ac:spMk id="12" creationId="{0232349B-B814-7FA3-6BB0-BAB5F7593E4C}"/>
            </ac:spMkLst>
          </pc:spChg>
          <pc:spChg chg="add mod">
            <ac:chgData name="Kuge Mika (inf21059)" userId="b72fb757-da45-4cdd-a4da-0dff0dd0a39e" providerId="ADAL" clId="{0046F8AC-4776-4BC6-92C6-F4CDB378011B}" dt="2022-11-04T12:38:40.086" v="3496"/>
            <ac:spMkLst>
              <pc:docMk/>
              <pc:sldMasterMk cId="967021895" sldId="2147483661"/>
              <pc:sldLayoutMk cId="2644030846" sldId="2147483680"/>
              <ac:spMk id="13" creationId="{13143C60-9EBC-2D03-BF7A-2C5C4FB2553D}"/>
            </ac:spMkLst>
          </pc:spChg>
          <pc:spChg chg="add mod">
            <ac:chgData name="Kuge Mika (inf21059)" userId="b72fb757-da45-4cdd-a4da-0dff0dd0a39e" providerId="ADAL" clId="{0046F8AC-4776-4BC6-92C6-F4CDB378011B}" dt="2022-11-04T12:43:22.419" v="3531" actId="14100"/>
            <ac:spMkLst>
              <pc:docMk/>
              <pc:sldMasterMk cId="967021895" sldId="2147483661"/>
              <pc:sldLayoutMk cId="2644030846" sldId="2147483680"/>
              <ac:spMk id="14" creationId="{3EF4B46B-5DA6-E578-3C9D-27EF4ADA5EA2}"/>
            </ac:spMkLst>
          </pc:spChg>
          <pc:spChg chg="add mod">
            <ac:chgData name="Kuge Mika (inf21059)" userId="b72fb757-da45-4cdd-a4da-0dff0dd0a39e" providerId="ADAL" clId="{0046F8AC-4776-4BC6-92C6-F4CDB378011B}" dt="2022-11-04T12:43:11.157" v="3528" actId="408"/>
            <ac:spMkLst>
              <pc:docMk/>
              <pc:sldMasterMk cId="967021895" sldId="2147483661"/>
              <pc:sldLayoutMk cId="2644030846" sldId="2147483680"/>
              <ac:spMk id="15" creationId="{32D01B84-BBF9-EAEC-6AF7-F50CFDBB03EB}"/>
            </ac:spMkLst>
          </pc:spChg>
          <pc:cxnChg chg="add del mod">
            <ac:chgData name="Kuge Mika (inf21059)" userId="b72fb757-da45-4cdd-a4da-0dff0dd0a39e" providerId="ADAL" clId="{0046F8AC-4776-4BC6-92C6-F4CDB378011B}" dt="2022-11-04T13:03:48.699" v="4085" actId="478"/>
            <ac:cxnSpMkLst>
              <pc:docMk/>
              <pc:sldMasterMk cId="967021895" sldId="2147483661"/>
              <pc:sldLayoutMk cId="2644030846" sldId="2147483680"/>
              <ac:cxnSpMk id="17" creationId="{5D062E04-9895-98B5-6D2E-02A9E81B17F1}"/>
            </ac:cxnSpMkLst>
          </pc:cxnChg>
          <pc:cxnChg chg="add mod">
            <ac:chgData name="Kuge Mika (inf21059)" userId="b72fb757-da45-4cdd-a4da-0dff0dd0a39e" providerId="ADAL" clId="{0046F8AC-4776-4BC6-92C6-F4CDB378011B}" dt="2022-11-04T13:05:23.981" v="4093" actId="14100"/>
            <ac:cxnSpMkLst>
              <pc:docMk/>
              <pc:sldMasterMk cId="967021895" sldId="2147483661"/>
              <pc:sldLayoutMk cId="2644030846" sldId="2147483680"/>
              <ac:cxnSpMk id="20" creationId="{2EC364B1-71E0-84D1-3A22-1FD4A9F41835}"/>
            </ac:cxnSpMkLst>
          </pc:cxnChg>
          <pc:cxnChg chg="add mod">
            <ac:chgData name="Kuge Mika (inf21059)" userId="b72fb757-da45-4cdd-a4da-0dff0dd0a39e" providerId="ADAL" clId="{0046F8AC-4776-4BC6-92C6-F4CDB378011B}" dt="2022-11-04T13:05:28.429" v="4094" actId="14100"/>
            <ac:cxnSpMkLst>
              <pc:docMk/>
              <pc:sldMasterMk cId="967021895" sldId="2147483661"/>
              <pc:sldLayoutMk cId="2644030846" sldId="2147483680"/>
              <ac:cxnSpMk id="24" creationId="{ADC3C325-BD98-DB8A-39F7-FAF59B8F6532}"/>
            </ac:cxnSpMkLst>
          </pc:cxnChg>
        </pc:sldLayoutChg>
        <pc:sldLayoutChg chg="addSp delSp modSp add mod modTransition">
          <pc:chgData name="Kuge Mika (inf21059)" userId="b72fb757-da45-4cdd-a4da-0dff0dd0a39e" providerId="ADAL" clId="{0046F8AC-4776-4BC6-92C6-F4CDB378011B}" dt="2022-10-23T15:21:30.257" v="2474" actId="1076"/>
          <pc:sldLayoutMkLst>
            <pc:docMk/>
            <pc:sldMasterMk cId="967021895" sldId="2147483661"/>
            <pc:sldLayoutMk cId="3557720453" sldId="2147483681"/>
          </pc:sldLayoutMkLst>
          <pc:spChg chg="del">
            <ac:chgData name="Kuge Mika (inf21059)" userId="b72fb757-da45-4cdd-a4da-0dff0dd0a39e" providerId="ADAL" clId="{0046F8AC-4776-4BC6-92C6-F4CDB378011B}" dt="2022-10-23T14:35:30.350" v="1419" actId="478"/>
            <ac:spMkLst>
              <pc:docMk/>
              <pc:sldMasterMk cId="967021895" sldId="2147483661"/>
              <pc:sldLayoutMk cId="3557720453" sldId="2147483681"/>
              <ac:spMk id="3" creationId="{00000000-0000-0000-0000-000000000000}"/>
            </ac:spMkLst>
          </pc:spChg>
          <pc:spChg chg="add mod">
            <ac:chgData name="Kuge Mika (inf21059)" userId="b72fb757-da45-4cdd-a4da-0dff0dd0a39e" providerId="ADAL" clId="{0046F8AC-4776-4BC6-92C6-F4CDB378011B}" dt="2022-10-23T15:21:30.257" v="2474" actId="1076"/>
            <ac:spMkLst>
              <pc:docMk/>
              <pc:sldMasterMk cId="967021895" sldId="2147483661"/>
              <pc:sldLayoutMk cId="3557720453" sldId="2147483681"/>
              <ac:spMk id="6" creationId="{BD7ADC3F-7221-E7D4-7859-4E82947E2D49}"/>
            </ac:spMkLst>
          </pc:spChg>
          <pc:spChg chg="add mod">
            <ac:chgData name="Kuge Mika (inf21059)" userId="b72fb757-da45-4cdd-a4da-0dff0dd0a39e" providerId="ADAL" clId="{0046F8AC-4776-4BC6-92C6-F4CDB378011B}" dt="2022-10-23T14:36:55.302" v="1429" actId="14100"/>
            <ac:spMkLst>
              <pc:docMk/>
              <pc:sldMasterMk cId="967021895" sldId="2147483661"/>
              <pc:sldLayoutMk cId="3557720453" sldId="2147483681"/>
              <ac:spMk id="7" creationId="{EDDE4BF3-9F60-3888-2237-1A922E3BA9BB}"/>
            </ac:spMkLst>
          </pc:spChg>
          <pc:spChg chg="add mod">
            <ac:chgData name="Kuge Mika (inf21059)" userId="b72fb757-da45-4cdd-a4da-0dff0dd0a39e" providerId="ADAL" clId="{0046F8AC-4776-4BC6-92C6-F4CDB378011B}" dt="2022-10-23T14:36:55.302" v="1429" actId="14100"/>
            <ac:spMkLst>
              <pc:docMk/>
              <pc:sldMasterMk cId="967021895" sldId="2147483661"/>
              <pc:sldLayoutMk cId="3557720453" sldId="2147483681"/>
              <ac:spMk id="8" creationId="{EE751B05-E336-EC67-A714-897202852D5C}"/>
            </ac:spMkLst>
          </pc:spChg>
          <pc:spChg chg="add mod">
            <ac:chgData name="Kuge Mika (inf21059)" userId="b72fb757-da45-4cdd-a4da-0dff0dd0a39e" providerId="ADAL" clId="{0046F8AC-4776-4BC6-92C6-F4CDB378011B}" dt="2022-10-23T15:21:17.889" v="2472" actId="20577"/>
            <ac:spMkLst>
              <pc:docMk/>
              <pc:sldMasterMk cId="967021895" sldId="2147483661"/>
              <pc:sldLayoutMk cId="3557720453" sldId="2147483681"/>
              <ac:spMk id="9" creationId="{E688D6C4-737D-B830-4324-15337882B1A4}"/>
            </ac:spMkLst>
          </pc:spChg>
          <pc:spChg chg="add mod">
            <ac:chgData name="Kuge Mika (inf21059)" userId="b72fb757-da45-4cdd-a4da-0dff0dd0a39e" providerId="ADAL" clId="{0046F8AC-4776-4BC6-92C6-F4CDB378011B}" dt="2022-10-23T14:37:13.105" v="1431" actId="14100"/>
            <ac:spMkLst>
              <pc:docMk/>
              <pc:sldMasterMk cId="967021895" sldId="2147483661"/>
              <pc:sldLayoutMk cId="3557720453" sldId="2147483681"/>
              <ac:spMk id="10" creationId="{4A7978CD-8F81-DD6B-8006-DE2C78BF794B}"/>
            </ac:spMkLst>
          </pc:spChg>
          <pc:spChg chg="add mod">
            <ac:chgData name="Kuge Mika (inf21059)" userId="b72fb757-da45-4cdd-a4da-0dff0dd0a39e" providerId="ADAL" clId="{0046F8AC-4776-4BC6-92C6-F4CDB378011B}" dt="2022-10-23T14:37:13.105" v="1431" actId="14100"/>
            <ac:spMkLst>
              <pc:docMk/>
              <pc:sldMasterMk cId="967021895" sldId="2147483661"/>
              <pc:sldLayoutMk cId="3557720453" sldId="2147483681"/>
              <ac:spMk id="11" creationId="{40CB249B-BE9F-B643-39E3-D60F6F58B2E2}"/>
            </ac:spMkLst>
          </pc:spChg>
          <pc:spChg chg="add mod">
            <ac:chgData name="Kuge Mika (inf21059)" userId="b72fb757-da45-4cdd-a4da-0dff0dd0a39e" providerId="ADAL" clId="{0046F8AC-4776-4BC6-92C6-F4CDB378011B}" dt="2022-10-23T14:37:13.105" v="1431" actId="14100"/>
            <ac:spMkLst>
              <pc:docMk/>
              <pc:sldMasterMk cId="967021895" sldId="2147483661"/>
              <pc:sldLayoutMk cId="3557720453" sldId="2147483681"/>
              <ac:spMk id="12" creationId="{6E7FA17F-A8F8-4B64-0131-94DC4AB19049}"/>
            </ac:spMkLst>
          </pc:spChg>
          <pc:spChg chg="add mod">
            <ac:chgData name="Kuge Mika (inf21059)" userId="b72fb757-da45-4cdd-a4da-0dff0dd0a39e" providerId="ADAL" clId="{0046F8AC-4776-4BC6-92C6-F4CDB378011B}" dt="2022-10-23T14:36:37.822" v="1428" actId="1076"/>
            <ac:spMkLst>
              <pc:docMk/>
              <pc:sldMasterMk cId="967021895" sldId="2147483661"/>
              <pc:sldLayoutMk cId="3557720453" sldId="2147483681"/>
              <ac:spMk id="13" creationId="{4E18C107-2139-ECE7-5676-A15FDB610584}"/>
            </ac:spMkLst>
          </pc:spChg>
          <pc:spChg chg="add mod">
            <ac:chgData name="Kuge Mika (inf21059)" userId="b72fb757-da45-4cdd-a4da-0dff0dd0a39e" providerId="ADAL" clId="{0046F8AC-4776-4BC6-92C6-F4CDB378011B}" dt="2022-10-23T14:36:37.822" v="1428" actId="1076"/>
            <ac:spMkLst>
              <pc:docMk/>
              <pc:sldMasterMk cId="967021895" sldId="2147483661"/>
              <pc:sldLayoutMk cId="3557720453" sldId="2147483681"/>
              <ac:spMk id="14" creationId="{E5BA7309-731E-1056-63EC-8BA585350BA1}"/>
            </ac:spMkLst>
          </pc:spChg>
          <pc:spChg chg="add mod">
            <ac:chgData name="Kuge Mika (inf21059)" userId="b72fb757-da45-4cdd-a4da-0dff0dd0a39e" providerId="ADAL" clId="{0046F8AC-4776-4BC6-92C6-F4CDB378011B}" dt="2022-10-23T14:36:17.423" v="1424" actId="14100"/>
            <ac:spMkLst>
              <pc:docMk/>
              <pc:sldMasterMk cId="967021895" sldId="2147483661"/>
              <pc:sldLayoutMk cId="3557720453" sldId="2147483681"/>
              <ac:spMk id="15" creationId="{2DB114C2-5419-6FFE-8629-4965791C9357}"/>
            </ac:spMkLst>
          </pc:spChg>
          <pc:spChg chg="add mod">
            <ac:chgData name="Kuge Mika (inf21059)" userId="b72fb757-da45-4cdd-a4da-0dff0dd0a39e" providerId="ADAL" clId="{0046F8AC-4776-4BC6-92C6-F4CDB378011B}" dt="2022-10-23T14:36:17.423" v="1424" actId="14100"/>
            <ac:spMkLst>
              <pc:docMk/>
              <pc:sldMasterMk cId="967021895" sldId="2147483661"/>
              <pc:sldLayoutMk cId="3557720453" sldId="2147483681"/>
              <ac:spMk id="16" creationId="{00F12DDC-1591-F914-E568-32A28F1F55A2}"/>
            </ac:spMkLst>
          </pc:spChg>
          <pc:spChg chg="add mod">
            <ac:chgData name="Kuge Mika (inf21059)" userId="b72fb757-da45-4cdd-a4da-0dff0dd0a39e" providerId="ADAL" clId="{0046F8AC-4776-4BC6-92C6-F4CDB378011B}" dt="2022-10-23T14:36:17.423" v="1424" actId="14100"/>
            <ac:spMkLst>
              <pc:docMk/>
              <pc:sldMasterMk cId="967021895" sldId="2147483661"/>
              <pc:sldLayoutMk cId="3557720453" sldId="2147483681"/>
              <ac:spMk id="17" creationId="{A0C44A0E-6B11-4F8F-E2D4-1DA2C5A597E5}"/>
            </ac:spMkLst>
          </pc:spChg>
        </pc:sldLayoutChg>
      </pc:sldMasterChg>
    </pc:docChg>
  </pc:docChgLst>
  <pc:docChgLst>
    <pc:chgData name="Ahlemeyer Janin (inf21006)" userId="a99c6711-c888-4c12-9ed1-631d55c3ec40" providerId="ADAL" clId="{8304D04E-8E8E-45EF-8F66-BB8AA7D82A57}"/>
    <pc:docChg chg="undo redo custSel addSld delSld modSld sldOrd addSection modSection">
      <pc:chgData name="Ahlemeyer Janin (inf21006)" userId="a99c6711-c888-4c12-9ed1-631d55c3ec40" providerId="ADAL" clId="{8304D04E-8E8E-45EF-8F66-BB8AA7D82A57}" dt="2023-05-17T12:38:41.974" v="2249" actId="20577"/>
      <pc:docMkLst>
        <pc:docMk/>
      </pc:docMkLst>
      <pc:sldChg chg="modSp mod">
        <pc:chgData name="Ahlemeyer Janin (inf21006)" userId="a99c6711-c888-4c12-9ed1-631d55c3ec40" providerId="ADAL" clId="{8304D04E-8E8E-45EF-8F66-BB8AA7D82A57}" dt="2023-05-17T09:11:27.119" v="124" actId="207"/>
        <pc:sldMkLst>
          <pc:docMk/>
          <pc:sldMk cId="1065213213" sldId="278"/>
        </pc:sldMkLst>
        <pc:spChg chg="mod">
          <ac:chgData name="Ahlemeyer Janin (inf21006)" userId="a99c6711-c888-4c12-9ed1-631d55c3ec40" providerId="ADAL" clId="{8304D04E-8E8E-45EF-8F66-BB8AA7D82A57}" dt="2023-05-17T09:11:27.119" v="124" actId="207"/>
          <ac:spMkLst>
            <pc:docMk/>
            <pc:sldMk cId="1065213213" sldId="278"/>
            <ac:spMk id="3" creationId="{EA71334A-AAC4-E3DA-70C6-970F88E8F8E6}"/>
          </ac:spMkLst>
        </pc:spChg>
      </pc:sldChg>
      <pc:sldChg chg="addSp delSp modSp mod">
        <pc:chgData name="Ahlemeyer Janin (inf21006)" userId="a99c6711-c888-4c12-9ed1-631d55c3ec40" providerId="ADAL" clId="{8304D04E-8E8E-45EF-8F66-BB8AA7D82A57}" dt="2023-05-17T12:22:13.199" v="1647" actId="1076"/>
        <pc:sldMkLst>
          <pc:docMk/>
          <pc:sldMk cId="3357648805" sldId="315"/>
        </pc:sldMkLst>
        <pc:spChg chg="del mod">
          <ac:chgData name="Ahlemeyer Janin (inf21006)" userId="a99c6711-c888-4c12-9ed1-631d55c3ec40" providerId="ADAL" clId="{8304D04E-8E8E-45EF-8F66-BB8AA7D82A57}" dt="2023-05-17T12:20:13.460" v="1624" actId="478"/>
          <ac:spMkLst>
            <pc:docMk/>
            <pc:sldMk cId="3357648805" sldId="315"/>
            <ac:spMk id="16" creationId="{BC8BCC04-16B4-203D-C3B5-04C1ED525C00}"/>
          </ac:spMkLst>
        </pc:spChg>
        <pc:spChg chg="del">
          <ac:chgData name="Ahlemeyer Janin (inf21006)" userId="a99c6711-c888-4c12-9ed1-631d55c3ec40" providerId="ADAL" clId="{8304D04E-8E8E-45EF-8F66-BB8AA7D82A57}" dt="2023-05-17T12:21:56.876" v="1643" actId="478"/>
          <ac:spMkLst>
            <pc:docMk/>
            <pc:sldMk cId="3357648805" sldId="315"/>
            <ac:spMk id="18" creationId="{417760A8-50CF-854C-DC4C-38FB9DBB453D}"/>
          </ac:spMkLst>
        </pc:spChg>
        <pc:picChg chg="mod ord">
          <ac:chgData name="Ahlemeyer Janin (inf21006)" userId="a99c6711-c888-4c12-9ed1-631d55c3ec40" providerId="ADAL" clId="{8304D04E-8E8E-45EF-8F66-BB8AA7D82A57}" dt="2023-05-17T12:20:59.769" v="1632" actId="167"/>
          <ac:picMkLst>
            <pc:docMk/>
            <pc:sldMk cId="3357648805" sldId="315"/>
            <ac:picMk id="5" creationId="{BD8B08FE-5DF5-4738-58C8-E26D7DF2C2BB}"/>
          </ac:picMkLst>
        </pc:picChg>
        <pc:picChg chg="mod">
          <ac:chgData name="Ahlemeyer Janin (inf21006)" userId="a99c6711-c888-4c12-9ed1-631d55c3ec40" providerId="ADAL" clId="{8304D04E-8E8E-45EF-8F66-BB8AA7D82A57}" dt="2023-05-17T12:22:11.355" v="1646" actId="1076"/>
          <ac:picMkLst>
            <pc:docMk/>
            <pc:sldMk cId="3357648805" sldId="315"/>
            <ac:picMk id="7" creationId="{EAC77ECB-CC5E-44FE-C6F5-6DEB82ABFEAA}"/>
          </ac:picMkLst>
        </pc:picChg>
        <pc:picChg chg="mod">
          <ac:chgData name="Ahlemeyer Janin (inf21006)" userId="a99c6711-c888-4c12-9ed1-631d55c3ec40" providerId="ADAL" clId="{8304D04E-8E8E-45EF-8F66-BB8AA7D82A57}" dt="2023-05-17T12:22:13.199" v="1647" actId="1076"/>
          <ac:picMkLst>
            <pc:docMk/>
            <pc:sldMk cId="3357648805" sldId="315"/>
            <ac:picMk id="9" creationId="{C8F546D6-4FF9-4594-B6E5-F4E249869E36}"/>
          </ac:picMkLst>
        </pc:picChg>
        <pc:picChg chg="del mod">
          <ac:chgData name="Ahlemeyer Janin (inf21006)" userId="a99c6711-c888-4c12-9ed1-631d55c3ec40" providerId="ADAL" clId="{8304D04E-8E8E-45EF-8F66-BB8AA7D82A57}" dt="2023-05-17T12:19:49.572" v="1616" actId="478"/>
          <ac:picMkLst>
            <pc:docMk/>
            <pc:sldMk cId="3357648805" sldId="315"/>
            <ac:picMk id="14" creationId="{27B4CBB0-B0CE-5090-23D2-90DFA7DEEF56}"/>
          </ac:picMkLst>
        </pc:picChg>
        <pc:picChg chg="del">
          <ac:chgData name="Ahlemeyer Janin (inf21006)" userId="a99c6711-c888-4c12-9ed1-631d55c3ec40" providerId="ADAL" clId="{8304D04E-8E8E-45EF-8F66-BB8AA7D82A57}" dt="2023-05-17T12:21:55.925" v="1642" actId="478"/>
          <ac:picMkLst>
            <pc:docMk/>
            <pc:sldMk cId="3357648805" sldId="315"/>
            <ac:picMk id="17" creationId="{8D0FB3B7-35E6-C5EC-AC22-FB5555F92FD1}"/>
          </ac:picMkLst>
        </pc:picChg>
        <pc:picChg chg="add del mod">
          <ac:chgData name="Ahlemeyer Janin (inf21006)" userId="a99c6711-c888-4c12-9ed1-631d55c3ec40" providerId="ADAL" clId="{8304D04E-8E8E-45EF-8F66-BB8AA7D82A57}" dt="2023-05-17T12:21:05.572" v="1633" actId="1076"/>
          <ac:picMkLst>
            <pc:docMk/>
            <pc:sldMk cId="3357648805" sldId="315"/>
            <ac:picMk id="4098" creationId="{8AA0BC21-B9D6-C0FF-AD22-562E4181F174}"/>
          </ac:picMkLst>
        </pc:picChg>
        <pc:picChg chg="add mod">
          <ac:chgData name="Ahlemeyer Janin (inf21006)" userId="a99c6711-c888-4c12-9ed1-631d55c3ec40" providerId="ADAL" clId="{8304D04E-8E8E-45EF-8F66-BB8AA7D82A57}" dt="2023-05-17T12:22:08.767" v="1645" actId="167"/>
          <ac:picMkLst>
            <pc:docMk/>
            <pc:sldMk cId="3357648805" sldId="315"/>
            <ac:picMk id="4100" creationId="{3743E807-D9ED-1ED2-8EF9-A90F2BB505DE}"/>
          </ac:picMkLst>
        </pc:picChg>
      </pc:sldChg>
      <pc:sldChg chg="ord">
        <pc:chgData name="Ahlemeyer Janin (inf21006)" userId="a99c6711-c888-4c12-9ed1-631d55c3ec40" providerId="ADAL" clId="{8304D04E-8E8E-45EF-8F66-BB8AA7D82A57}" dt="2023-05-17T09:54:35.072" v="844"/>
        <pc:sldMkLst>
          <pc:docMk/>
          <pc:sldMk cId="245661188" sldId="325"/>
        </pc:sldMkLst>
      </pc:sldChg>
      <pc:sldChg chg="addSp delSp modSp mod modClrScheme chgLayout">
        <pc:chgData name="Ahlemeyer Janin (inf21006)" userId="a99c6711-c888-4c12-9ed1-631d55c3ec40" providerId="ADAL" clId="{8304D04E-8E8E-45EF-8F66-BB8AA7D82A57}" dt="2023-05-17T09:59:55.590" v="862" actId="255"/>
        <pc:sldMkLst>
          <pc:docMk/>
          <pc:sldMk cId="2355826376" sldId="332"/>
        </pc:sldMkLst>
        <pc:spChg chg="mod">
          <ac:chgData name="Ahlemeyer Janin (inf21006)" userId="a99c6711-c888-4c12-9ed1-631d55c3ec40" providerId="ADAL" clId="{8304D04E-8E8E-45EF-8F66-BB8AA7D82A57}" dt="2023-05-17T09:59:06.382" v="854" actId="26606"/>
          <ac:spMkLst>
            <pc:docMk/>
            <pc:sldMk cId="2355826376" sldId="332"/>
            <ac:spMk id="2" creationId="{34182D73-82C4-F7ED-AE24-2508C74CB704}"/>
          </ac:spMkLst>
        </pc:spChg>
        <pc:spChg chg="add del mod">
          <ac:chgData name="Ahlemeyer Janin (inf21006)" userId="a99c6711-c888-4c12-9ed1-631d55c3ec40" providerId="ADAL" clId="{8304D04E-8E8E-45EF-8F66-BB8AA7D82A57}" dt="2023-05-17T09:59:55.590" v="862" actId="255"/>
          <ac:spMkLst>
            <pc:docMk/>
            <pc:sldMk cId="2355826376" sldId="332"/>
            <ac:spMk id="3" creationId="{45607361-DC35-48AC-1A4F-6F0773BDCE98}"/>
          </ac:spMkLst>
        </pc:spChg>
        <pc:spChg chg="mod">
          <ac:chgData name="Ahlemeyer Janin (inf21006)" userId="a99c6711-c888-4c12-9ed1-631d55c3ec40" providerId="ADAL" clId="{8304D04E-8E8E-45EF-8F66-BB8AA7D82A57}" dt="2023-05-17T09:59:06.382" v="854" actId="26606"/>
          <ac:spMkLst>
            <pc:docMk/>
            <pc:sldMk cId="2355826376" sldId="332"/>
            <ac:spMk id="4" creationId="{E67D3145-D891-45CD-D5D9-BBEFD8C34029}"/>
          </ac:spMkLst>
        </pc:spChg>
        <pc:spChg chg="mod">
          <ac:chgData name="Ahlemeyer Janin (inf21006)" userId="a99c6711-c888-4c12-9ed1-631d55c3ec40" providerId="ADAL" clId="{8304D04E-8E8E-45EF-8F66-BB8AA7D82A57}" dt="2023-05-17T09:59:06.382" v="854" actId="26606"/>
          <ac:spMkLst>
            <pc:docMk/>
            <pc:sldMk cId="2355826376" sldId="332"/>
            <ac:spMk id="5" creationId="{E214DB5F-D8C0-09D6-0478-CDAC18B37F17}"/>
          </ac:spMkLst>
        </pc:spChg>
        <pc:spChg chg="add del mod">
          <ac:chgData name="Ahlemeyer Janin (inf21006)" userId="a99c6711-c888-4c12-9ed1-631d55c3ec40" providerId="ADAL" clId="{8304D04E-8E8E-45EF-8F66-BB8AA7D82A57}" dt="2023-05-17T09:48:36.170" v="701" actId="26606"/>
          <ac:spMkLst>
            <pc:docMk/>
            <pc:sldMk cId="2355826376" sldId="332"/>
            <ac:spMk id="8" creationId="{454F6769-B054-445A-350A-37588E45F4FD}"/>
          </ac:spMkLst>
        </pc:spChg>
        <pc:spChg chg="add del mod">
          <ac:chgData name="Ahlemeyer Janin (inf21006)" userId="a99c6711-c888-4c12-9ed1-631d55c3ec40" providerId="ADAL" clId="{8304D04E-8E8E-45EF-8F66-BB8AA7D82A57}" dt="2023-05-17T09:48:17.112" v="699" actId="26606"/>
          <ac:spMkLst>
            <pc:docMk/>
            <pc:sldMk cId="2355826376" sldId="332"/>
            <ac:spMk id="11" creationId="{AA2D2C5B-2608-DB1B-DA0E-745DA4A172EF}"/>
          </ac:spMkLst>
        </pc:spChg>
        <pc:spChg chg="add del mod">
          <ac:chgData name="Ahlemeyer Janin (inf21006)" userId="a99c6711-c888-4c12-9ed1-631d55c3ec40" providerId="ADAL" clId="{8304D04E-8E8E-45EF-8F66-BB8AA7D82A57}" dt="2023-05-17T09:48:36.170" v="701" actId="26606"/>
          <ac:spMkLst>
            <pc:docMk/>
            <pc:sldMk cId="2355826376" sldId="332"/>
            <ac:spMk id="13" creationId="{F242A356-279C-25D0-2B21-1FE334606C10}"/>
          </ac:spMkLst>
        </pc:spChg>
        <pc:spChg chg="add del mod">
          <ac:chgData name="Ahlemeyer Janin (inf21006)" userId="a99c6711-c888-4c12-9ed1-631d55c3ec40" providerId="ADAL" clId="{8304D04E-8E8E-45EF-8F66-BB8AA7D82A57}" dt="2023-05-17T09:48:36.170" v="701" actId="26606"/>
          <ac:spMkLst>
            <pc:docMk/>
            <pc:sldMk cId="2355826376" sldId="332"/>
            <ac:spMk id="15" creationId="{D3442CCC-147D-C418-A4DF-188035688C13}"/>
          </ac:spMkLst>
        </pc:spChg>
        <pc:graphicFrameChg chg="add del mod">
          <ac:chgData name="Ahlemeyer Janin (inf21006)" userId="a99c6711-c888-4c12-9ed1-631d55c3ec40" providerId="ADAL" clId="{8304D04E-8E8E-45EF-8F66-BB8AA7D82A57}" dt="2023-05-17T09:48:17.112" v="699" actId="26606"/>
          <ac:graphicFrameMkLst>
            <pc:docMk/>
            <pc:sldMk cId="2355826376" sldId="332"/>
            <ac:graphicFrameMk id="7" creationId="{AEED0FF5-81D7-1C6E-CCAF-9C26466E5235}"/>
          </ac:graphicFrameMkLst>
        </pc:graphicFrameChg>
        <pc:graphicFrameChg chg="add del mod">
          <ac:chgData name="Ahlemeyer Janin (inf21006)" userId="a99c6711-c888-4c12-9ed1-631d55c3ec40" providerId="ADAL" clId="{8304D04E-8E8E-45EF-8F66-BB8AA7D82A57}" dt="2023-05-17T09:48:36.170" v="701" actId="26606"/>
          <ac:graphicFrameMkLst>
            <pc:docMk/>
            <pc:sldMk cId="2355826376" sldId="332"/>
            <ac:graphicFrameMk id="9" creationId="{0420D2EE-61F2-B683-CB8E-594240FE0722}"/>
          </ac:graphicFrameMkLst>
        </pc:graphicFrameChg>
        <pc:picChg chg="add mod ord">
          <ac:chgData name="Ahlemeyer Janin (inf21006)" userId="a99c6711-c888-4c12-9ed1-631d55c3ec40" providerId="ADAL" clId="{8304D04E-8E8E-45EF-8F66-BB8AA7D82A57}" dt="2023-05-17T09:59:37.371" v="861" actId="1076"/>
          <ac:picMkLst>
            <pc:docMk/>
            <pc:sldMk cId="2355826376" sldId="332"/>
            <ac:picMk id="10" creationId="{70366467-78B2-FADD-AE5A-60EBEDCC1FDC}"/>
          </ac:picMkLst>
        </pc:picChg>
      </pc:sldChg>
      <pc:sldChg chg="addSp delSp modSp mod">
        <pc:chgData name="Ahlemeyer Janin (inf21006)" userId="a99c6711-c888-4c12-9ed1-631d55c3ec40" providerId="ADAL" clId="{8304D04E-8E8E-45EF-8F66-BB8AA7D82A57}" dt="2023-05-17T09:57:18.743" v="849" actId="1076"/>
        <pc:sldMkLst>
          <pc:docMk/>
          <pc:sldMk cId="4206458100" sldId="333"/>
        </pc:sldMkLst>
        <pc:spChg chg="add mod">
          <ac:chgData name="Ahlemeyer Janin (inf21006)" userId="a99c6711-c888-4c12-9ed1-631d55c3ec40" providerId="ADAL" clId="{8304D04E-8E8E-45EF-8F66-BB8AA7D82A57}" dt="2023-05-17T09:57:15.750" v="848" actId="1076"/>
          <ac:spMkLst>
            <pc:docMk/>
            <pc:sldMk cId="4206458100" sldId="333"/>
            <ac:spMk id="3" creationId="{6701D58E-C2C8-F665-65DD-D4B5FF580F75}"/>
          </ac:spMkLst>
        </pc:spChg>
        <pc:spChg chg="add del mod">
          <ac:chgData name="Ahlemeyer Janin (inf21006)" userId="a99c6711-c888-4c12-9ed1-631d55c3ec40" providerId="ADAL" clId="{8304D04E-8E8E-45EF-8F66-BB8AA7D82A57}" dt="2023-05-17T09:06:38.543" v="25" actId="11529"/>
          <ac:spMkLst>
            <pc:docMk/>
            <pc:sldMk cId="4206458100" sldId="333"/>
            <ac:spMk id="7" creationId="{BC69614E-4AB2-6302-89D9-12625F689B34}"/>
          </ac:spMkLst>
        </pc:spChg>
        <pc:spChg chg="add mod">
          <ac:chgData name="Ahlemeyer Janin (inf21006)" userId="a99c6711-c888-4c12-9ed1-631d55c3ec40" providerId="ADAL" clId="{8304D04E-8E8E-45EF-8F66-BB8AA7D82A57}" dt="2023-05-17T09:19:40.041" v="269" actId="1076"/>
          <ac:spMkLst>
            <pc:docMk/>
            <pc:sldMk cId="4206458100" sldId="333"/>
            <ac:spMk id="8" creationId="{BF3282FE-49C1-610D-B3BF-69DC9F40979B}"/>
          </ac:spMkLst>
        </pc:spChg>
        <pc:spChg chg="del mod">
          <ac:chgData name="Ahlemeyer Janin (inf21006)" userId="a99c6711-c888-4c12-9ed1-631d55c3ec40" providerId="ADAL" clId="{8304D04E-8E8E-45EF-8F66-BB8AA7D82A57}" dt="2023-05-17T09:04:09.731" v="5" actId="478"/>
          <ac:spMkLst>
            <pc:docMk/>
            <pc:sldMk cId="4206458100" sldId="333"/>
            <ac:spMk id="9" creationId="{19004B27-BF61-DDA1-EB4D-9B13554B5B5E}"/>
          </ac:spMkLst>
        </pc:spChg>
        <pc:spChg chg="add mod">
          <ac:chgData name="Ahlemeyer Janin (inf21006)" userId="a99c6711-c888-4c12-9ed1-631d55c3ec40" providerId="ADAL" clId="{8304D04E-8E8E-45EF-8F66-BB8AA7D82A57}" dt="2023-05-17T09:57:18.743" v="849" actId="1076"/>
          <ac:spMkLst>
            <pc:docMk/>
            <pc:sldMk cId="4206458100" sldId="333"/>
            <ac:spMk id="14" creationId="{C1268E53-D04E-A222-9B99-3F8E86BD7278}"/>
          </ac:spMkLst>
        </pc:spChg>
        <pc:spChg chg="add del">
          <ac:chgData name="Ahlemeyer Janin (inf21006)" userId="a99c6711-c888-4c12-9ed1-631d55c3ec40" providerId="ADAL" clId="{8304D04E-8E8E-45EF-8F66-BB8AA7D82A57}" dt="2023-05-17T09:12:12.131" v="127" actId="11529"/>
          <ac:spMkLst>
            <pc:docMk/>
            <pc:sldMk cId="4206458100" sldId="333"/>
            <ac:spMk id="15" creationId="{0BA5BBB7-9C2C-8B4D-80AF-17D8AB08291B}"/>
          </ac:spMkLst>
        </pc:spChg>
        <pc:spChg chg="add mod">
          <ac:chgData name="Ahlemeyer Janin (inf21006)" userId="a99c6711-c888-4c12-9ed1-631d55c3ec40" providerId="ADAL" clId="{8304D04E-8E8E-45EF-8F66-BB8AA7D82A57}" dt="2023-05-17T09:13:00.929" v="142" actId="14100"/>
          <ac:spMkLst>
            <pc:docMk/>
            <pc:sldMk cId="4206458100" sldId="333"/>
            <ac:spMk id="16" creationId="{0D5BC9C4-9CCD-3568-CD9E-F03428FF6CD2}"/>
          </ac:spMkLst>
        </pc:spChg>
        <pc:spChg chg="add del mod">
          <ac:chgData name="Ahlemeyer Janin (inf21006)" userId="a99c6711-c888-4c12-9ed1-631d55c3ec40" providerId="ADAL" clId="{8304D04E-8E8E-45EF-8F66-BB8AA7D82A57}" dt="2023-05-17T09:13:12.711" v="144"/>
          <ac:spMkLst>
            <pc:docMk/>
            <pc:sldMk cId="4206458100" sldId="333"/>
            <ac:spMk id="17" creationId="{653FD4AF-6B5C-5007-1CD2-D43DE1025821}"/>
          </ac:spMkLst>
        </pc:spChg>
        <pc:spChg chg="add mod">
          <ac:chgData name="Ahlemeyer Janin (inf21006)" userId="a99c6711-c888-4c12-9ed1-631d55c3ec40" providerId="ADAL" clId="{8304D04E-8E8E-45EF-8F66-BB8AA7D82A57}" dt="2023-05-17T09:13:38.265" v="177" actId="1076"/>
          <ac:spMkLst>
            <pc:docMk/>
            <pc:sldMk cId="4206458100" sldId="333"/>
            <ac:spMk id="18" creationId="{0944F1F9-BB30-9C07-6BF8-E81380D60AC7}"/>
          </ac:spMkLst>
        </pc:spChg>
        <pc:picChg chg="mod">
          <ac:chgData name="Ahlemeyer Janin (inf21006)" userId="a99c6711-c888-4c12-9ed1-631d55c3ec40" providerId="ADAL" clId="{8304D04E-8E8E-45EF-8F66-BB8AA7D82A57}" dt="2023-05-17T09:12:50.973" v="139" actId="1076"/>
          <ac:picMkLst>
            <pc:docMk/>
            <pc:sldMk cId="4206458100" sldId="333"/>
            <ac:picMk id="6" creationId="{275D29FB-0E29-A119-53C4-68C88AE15EA9}"/>
          </ac:picMkLst>
        </pc:picChg>
        <pc:cxnChg chg="add del mod">
          <ac:chgData name="Ahlemeyer Janin (inf21006)" userId="a99c6711-c888-4c12-9ed1-631d55c3ec40" providerId="ADAL" clId="{8304D04E-8E8E-45EF-8F66-BB8AA7D82A57}" dt="2023-05-17T09:09:08.356" v="52" actId="11529"/>
          <ac:cxnSpMkLst>
            <pc:docMk/>
            <pc:sldMk cId="4206458100" sldId="333"/>
            <ac:cxnSpMk id="11" creationId="{A762C719-D945-2B19-C9B1-1C725631B022}"/>
          </ac:cxnSpMkLst>
        </pc:cxnChg>
        <pc:cxnChg chg="add del">
          <ac:chgData name="Ahlemeyer Janin (inf21006)" userId="a99c6711-c888-4c12-9ed1-631d55c3ec40" providerId="ADAL" clId="{8304D04E-8E8E-45EF-8F66-BB8AA7D82A57}" dt="2023-05-17T09:09:20.843" v="54" actId="11529"/>
          <ac:cxnSpMkLst>
            <pc:docMk/>
            <pc:sldMk cId="4206458100" sldId="333"/>
            <ac:cxnSpMk id="13" creationId="{1C953D20-1832-ACF3-A4E8-AB11223EAEA3}"/>
          </ac:cxnSpMkLst>
        </pc:cxnChg>
      </pc:sldChg>
      <pc:sldChg chg="addSp delSp modSp new mod">
        <pc:chgData name="Ahlemeyer Janin (inf21006)" userId="a99c6711-c888-4c12-9ed1-631d55c3ec40" providerId="ADAL" clId="{8304D04E-8E8E-45EF-8F66-BB8AA7D82A57}" dt="2023-05-17T09:49:27.490" v="739" actId="20577"/>
        <pc:sldMkLst>
          <pc:docMk/>
          <pc:sldMk cId="2104974456" sldId="334"/>
        </pc:sldMkLst>
        <pc:spChg chg="mod">
          <ac:chgData name="Ahlemeyer Janin (inf21006)" userId="a99c6711-c888-4c12-9ed1-631d55c3ec40" providerId="ADAL" clId="{8304D04E-8E8E-45EF-8F66-BB8AA7D82A57}" dt="2023-05-17T09:49:27.490" v="739" actId="20577"/>
          <ac:spMkLst>
            <pc:docMk/>
            <pc:sldMk cId="2104974456" sldId="334"/>
            <ac:spMk id="2" creationId="{CAE68484-CAFF-2726-0C9F-75BC54758349}"/>
          </ac:spMkLst>
        </pc:spChg>
        <pc:spChg chg="del">
          <ac:chgData name="Ahlemeyer Janin (inf21006)" userId="a99c6711-c888-4c12-9ed1-631d55c3ec40" providerId="ADAL" clId="{8304D04E-8E8E-45EF-8F66-BB8AA7D82A57}" dt="2023-05-17T09:14:35.930" v="179" actId="22"/>
          <ac:spMkLst>
            <pc:docMk/>
            <pc:sldMk cId="2104974456" sldId="334"/>
            <ac:spMk id="3" creationId="{D3B045D9-A2B3-ABD0-9388-87DFC3C4BA43}"/>
          </ac:spMkLst>
        </pc:spChg>
        <pc:picChg chg="add mod ord">
          <ac:chgData name="Ahlemeyer Janin (inf21006)" userId="a99c6711-c888-4c12-9ed1-631d55c3ec40" providerId="ADAL" clId="{8304D04E-8E8E-45EF-8F66-BB8AA7D82A57}" dt="2023-05-17T09:14:35.930" v="179" actId="22"/>
          <ac:picMkLst>
            <pc:docMk/>
            <pc:sldMk cId="2104974456" sldId="334"/>
            <ac:picMk id="7" creationId="{21761251-1FC3-4720-180D-D225EAC633E8}"/>
          </ac:picMkLst>
        </pc:picChg>
      </pc:sldChg>
      <pc:sldChg chg="addSp delSp modSp new mod">
        <pc:chgData name="Ahlemeyer Janin (inf21006)" userId="a99c6711-c888-4c12-9ed1-631d55c3ec40" providerId="ADAL" clId="{8304D04E-8E8E-45EF-8F66-BB8AA7D82A57}" dt="2023-05-17T09:50:30.716" v="799" actId="20577"/>
        <pc:sldMkLst>
          <pc:docMk/>
          <pc:sldMk cId="3852299146" sldId="335"/>
        </pc:sldMkLst>
        <pc:spChg chg="mod">
          <ac:chgData name="Ahlemeyer Janin (inf21006)" userId="a99c6711-c888-4c12-9ed1-631d55c3ec40" providerId="ADAL" clId="{8304D04E-8E8E-45EF-8F66-BB8AA7D82A57}" dt="2023-05-17T09:49:43.472" v="767" actId="20577"/>
          <ac:spMkLst>
            <pc:docMk/>
            <pc:sldMk cId="3852299146" sldId="335"/>
            <ac:spMk id="2" creationId="{E17E8544-9A91-8DDD-377A-6AFD7D9B65C5}"/>
          </ac:spMkLst>
        </pc:spChg>
        <pc:spChg chg="del">
          <ac:chgData name="Ahlemeyer Janin (inf21006)" userId="a99c6711-c888-4c12-9ed1-631d55c3ec40" providerId="ADAL" clId="{8304D04E-8E8E-45EF-8F66-BB8AA7D82A57}" dt="2023-05-17T09:16:20.371" v="220" actId="22"/>
          <ac:spMkLst>
            <pc:docMk/>
            <pc:sldMk cId="3852299146" sldId="335"/>
            <ac:spMk id="3" creationId="{91E6A504-A2FA-6588-8FC1-D1E00E046FBA}"/>
          </ac:spMkLst>
        </pc:spChg>
        <pc:spChg chg="add del mod">
          <ac:chgData name="Ahlemeyer Janin (inf21006)" userId="a99c6711-c888-4c12-9ed1-631d55c3ec40" providerId="ADAL" clId="{8304D04E-8E8E-45EF-8F66-BB8AA7D82A57}" dt="2023-05-17T09:17:55.968" v="263" actId="478"/>
          <ac:spMkLst>
            <pc:docMk/>
            <pc:sldMk cId="3852299146" sldId="335"/>
            <ac:spMk id="8" creationId="{E3C0F479-BFF7-570B-3D69-B716D2B7E7B4}"/>
          </ac:spMkLst>
        </pc:spChg>
        <pc:spChg chg="add del mod">
          <ac:chgData name="Ahlemeyer Janin (inf21006)" userId="a99c6711-c888-4c12-9ed1-631d55c3ec40" providerId="ADAL" clId="{8304D04E-8E8E-45EF-8F66-BB8AA7D82A57}" dt="2023-05-17T09:19:32.891" v="268" actId="22"/>
          <ac:spMkLst>
            <pc:docMk/>
            <pc:sldMk cId="3852299146" sldId="335"/>
            <ac:spMk id="11" creationId="{768FC9D4-E97A-E3A2-BA3C-1CBDFB645565}"/>
          </ac:spMkLst>
        </pc:spChg>
        <pc:spChg chg="add mod">
          <ac:chgData name="Ahlemeyer Janin (inf21006)" userId="a99c6711-c888-4c12-9ed1-631d55c3ec40" providerId="ADAL" clId="{8304D04E-8E8E-45EF-8F66-BB8AA7D82A57}" dt="2023-05-17T09:19:52.697" v="272" actId="14100"/>
          <ac:spMkLst>
            <pc:docMk/>
            <pc:sldMk cId="3852299146" sldId="335"/>
            <ac:spMk id="14" creationId="{638EB306-638C-4DC8-A9B6-B99C71BDD721}"/>
          </ac:spMkLst>
        </pc:spChg>
        <pc:spChg chg="add mod">
          <ac:chgData name="Ahlemeyer Janin (inf21006)" userId="a99c6711-c888-4c12-9ed1-631d55c3ec40" providerId="ADAL" clId="{8304D04E-8E8E-45EF-8F66-BB8AA7D82A57}" dt="2023-05-17T09:21:22.429" v="323" actId="14100"/>
          <ac:spMkLst>
            <pc:docMk/>
            <pc:sldMk cId="3852299146" sldId="335"/>
            <ac:spMk id="15" creationId="{98B2893B-4999-1E80-BEC4-F796589E5DD0}"/>
          </ac:spMkLst>
        </pc:spChg>
        <pc:spChg chg="add mod">
          <ac:chgData name="Ahlemeyer Janin (inf21006)" userId="a99c6711-c888-4c12-9ed1-631d55c3ec40" providerId="ADAL" clId="{8304D04E-8E8E-45EF-8F66-BB8AA7D82A57}" dt="2023-05-17T09:50:30.716" v="799" actId="20577"/>
          <ac:spMkLst>
            <pc:docMk/>
            <pc:sldMk cId="3852299146" sldId="335"/>
            <ac:spMk id="16" creationId="{A2EFD0AA-C2F4-268C-2CA1-7133F320973D}"/>
          </ac:spMkLst>
        </pc:spChg>
        <pc:spChg chg="add mod">
          <ac:chgData name="Ahlemeyer Janin (inf21006)" userId="a99c6711-c888-4c12-9ed1-631d55c3ec40" providerId="ADAL" clId="{8304D04E-8E8E-45EF-8F66-BB8AA7D82A57}" dt="2023-05-17T09:22:01.747" v="328" actId="14100"/>
          <ac:spMkLst>
            <pc:docMk/>
            <pc:sldMk cId="3852299146" sldId="335"/>
            <ac:spMk id="17" creationId="{A7110AAD-7A91-D6AE-91E7-0C23BF8D04AE}"/>
          </ac:spMkLst>
        </pc:spChg>
        <pc:spChg chg="add mod">
          <ac:chgData name="Ahlemeyer Janin (inf21006)" userId="a99c6711-c888-4c12-9ed1-631d55c3ec40" providerId="ADAL" clId="{8304D04E-8E8E-45EF-8F66-BB8AA7D82A57}" dt="2023-05-17T09:50:14.062" v="795" actId="14100"/>
          <ac:spMkLst>
            <pc:docMk/>
            <pc:sldMk cId="3852299146" sldId="335"/>
            <ac:spMk id="18" creationId="{2D4DC0E9-297F-EC5E-2A40-E7BE5716479F}"/>
          </ac:spMkLst>
        </pc:spChg>
        <pc:picChg chg="add del mod ord">
          <ac:chgData name="Ahlemeyer Janin (inf21006)" userId="a99c6711-c888-4c12-9ed1-631d55c3ec40" providerId="ADAL" clId="{8304D04E-8E8E-45EF-8F66-BB8AA7D82A57}" dt="2023-05-17T09:19:31.639" v="267" actId="478"/>
          <ac:picMkLst>
            <pc:docMk/>
            <pc:sldMk cId="3852299146" sldId="335"/>
            <ac:picMk id="7" creationId="{89A9ADBD-D412-A300-AB2F-8947B6E9E72B}"/>
          </ac:picMkLst>
        </pc:picChg>
        <pc:picChg chg="add del mod">
          <ac:chgData name="Ahlemeyer Janin (inf21006)" userId="a99c6711-c888-4c12-9ed1-631d55c3ec40" providerId="ADAL" clId="{8304D04E-8E8E-45EF-8F66-BB8AA7D82A57}" dt="2023-05-17T09:19:30.033" v="266" actId="478"/>
          <ac:picMkLst>
            <pc:docMk/>
            <pc:sldMk cId="3852299146" sldId="335"/>
            <ac:picMk id="10" creationId="{D0CE5350-AEE0-06A6-0075-1815B2480663}"/>
          </ac:picMkLst>
        </pc:picChg>
        <pc:picChg chg="add mod ord">
          <ac:chgData name="Ahlemeyer Janin (inf21006)" userId="a99c6711-c888-4c12-9ed1-631d55c3ec40" providerId="ADAL" clId="{8304D04E-8E8E-45EF-8F66-BB8AA7D82A57}" dt="2023-05-17T09:19:32.891" v="268" actId="22"/>
          <ac:picMkLst>
            <pc:docMk/>
            <pc:sldMk cId="3852299146" sldId="335"/>
            <ac:picMk id="13" creationId="{1C3582B4-61C9-C57C-4CAD-9814025C783E}"/>
          </ac:picMkLst>
        </pc:picChg>
      </pc:sldChg>
      <pc:sldChg chg="addSp delSp modSp new mod">
        <pc:chgData name="Ahlemeyer Janin (inf21006)" userId="a99c6711-c888-4c12-9ed1-631d55c3ec40" providerId="ADAL" clId="{8304D04E-8E8E-45EF-8F66-BB8AA7D82A57}" dt="2023-05-17T09:50:39.224" v="808" actId="20577"/>
        <pc:sldMkLst>
          <pc:docMk/>
          <pc:sldMk cId="1712038917" sldId="336"/>
        </pc:sldMkLst>
        <pc:spChg chg="mod">
          <ac:chgData name="Ahlemeyer Janin (inf21006)" userId="a99c6711-c888-4c12-9ed1-631d55c3ec40" providerId="ADAL" clId="{8304D04E-8E8E-45EF-8F66-BB8AA7D82A57}" dt="2023-05-17T09:27:23.572" v="374" actId="20577"/>
          <ac:spMkLst>
            <pc:docMk/>
            <pc:sldMk cId="1712038917" sldId="336"/>
            <ac:spMk id="2" creationId="{7F5992B3-8366-72EC-3E88-C2D909452DDC}"/>
          </ac:spMkLst>
        </pc:spChg>
        <pc:spChg chg="del">
          <ac:chgData name="Ahlemeyer Janin (inf21006)" userId="a99c6711-c888-4c12-9ed1-631d55c3ec40" providerId="ADAL" clId="{8304D04E-8E8E-45EF-8F66-BB8AA7D82A57}" dt="2023-05-17T09:24:12.232" v="339" actId="22"/>
          <ac:spMkLst>
            <pc:docMk/>
            <pc:sldMk cId="1712038917" sldId="336"/>
            <ac:spMk id="3" creationId="{885B7581-9A95-CBAA-5C7A-5C2A4A013F30}"/>
          </ac:spMkLst>
        </pc:spChg>
        <pc:spChg chg="add del mod">
          <ac:chgData name="Ahlemeyer Janin (inf21006)" userId="a99c6711-c888-4c12-9ed1-631d55c3ec40" providerId="ADAL" clId="{8304D04E-8E8E-45EF-8F66-BB8AA7D82A57}" dt="2023-05-17T09:25:19.563" v="341" actId="22"/>
          <ac:spMkLst>
            <pc:docMk/>
            <pc:sldMk cId="1712038917" sldId="336"/>
            <ac:spMk id="8" creationId="{E130B4FC-AE10-9A21-8EDA-530F4AEB3F42}"/>
          </ac:spMkLst>
        </pc:spChg>
        <pc:spChg chg="add mod">
          <ac:chgData name="Ahlemeyer Janin (inf21006)" userId="a99c6711-c888-4c12-9ed1-631d55c3ec40" providerId="ADAL" clId="{8304D04E-8E8E-45EF-8F66-BB8AA7D82A57}" dt="2023-05-17T09:32:56.195" v="491" actId="1076"/>
          <ac:spMkLst>
            <pc:docMk/>
            <pc:sldMk cId="1712038917" sldId="336"/>
            <ac:spMk id="11" creationId="{CBBC7C24-47D8-1E89-E440-485280940712}"/>
          </ac:spMkLst>
        </pc:spChg>
        <pc:spChg chg="add mod">
          <ac:chgData name="Ahlemeyer Janin (inf21006)" userId="a99c6711-c888-4c12-9ed1-631d55c3ec40" providerId="ADAL" clId="{8304D04E-8E8E-45EF-8F66-BB8AA7D82A57}" dt="2023-05-17T09:37:26.852" v="539" actId="14100"/>
          <ac:spMkLst>
            <pc:docMk/>
            <pc:sldMk cId="1712038917" sldId="336"/>
            <ac:spMk id="12" creationId="{9E33BA0E-95F6-7DC1-C493-26ACFBE06DCA}"/>
          </ac:spMkLst>
        </pc:spChg>
        <pc:spChg chg="add del mod">
          <ac:chgData name="Ahlemeyer Janin (inf21006)" userId="a99c6711-c888-4c12-9ed1-631d55c3ec40" providerId="ADAL" clId="{8304D04E-8E8E-45EF-8F66-BB8AA7D82A57}" dt="2023-05-17T09:29:59.327" v="432"/>
          <ac:spMkLst>
            <pc:docMk/>
            <pc:sldMk cId="1712038917" sldId="336"/>
            <ac:spMk id="13" creationId="{8FD00F6A-557E-3572-8A8E-884036BE8C2D}"/>
          </ac:spMkLst>
        </pc:spChg>
        <pc:spChg chg="add mod">
          <ac:chgData name="Ahlemeyer Janin (inf21006)" userId="a99c6711-c888-4c12-9ed1-631d55c3ec40" providerId="ADAL" clId="{8304D04E-8E8E-45EF-8F66-BB8AA7D82A57}" dt="2023-05-17T09:34:16.386" v="534" actId="14100"/>
          <ac:spMkLst>
            <pc:docMk/>
            <pc:sldMk cId="1712038917" sldId="336"/>
            <ac:spMk id="14" creationId="{7CF8203E-B8CA-F788-FC6F-9A76652D27F7}"/>
          </ac:spMkLst>
        </pc:spChg>
        <pc:spChg chg="add mod">
          <ac:chgData name="Ahlemeyer Janin (inf21006)" userId="a99c6711-c888-4c12-9ed1-631d55c3ec40" providerId="ADAL" clId="{8304D04E-8E8E-45EF-8F66-BB8AA7D82A57}" dt="2023-05-17T09:33:09.616" v="496" actId="14100"/>
          <ac:spMkLst>
            <pc:docMk/>
            <pc:sldMk cId="1712038917" sldId="336"/>
            <ac:spMk id="15" creationId="{D002B639-EDF3-1FD6-869D-FCD9CE7B4E9B}"/>
          </ac:spMkLst>
        </pc:spChg>
        <pc:spChg chg="add mod">
          <ac:chgData name="Ahlemeyer Janin (inf21006)" userId="a99c6711-c888-4c12-9ed1-631d55c3ec40" providerId="ADAL" clId="{8304D04E-8E8E-45EF-8F66-BB8AA7D82A57}" dt="2023-05-17T09:34:13.388" v="533" actId="14100"/>
          <ac:spMkLst>
            <pc:docMk/>
            <pc:sldMk cId="1712038917" sldId="336"/>
            <ac:spMk id="16" creationId="{E4F98F4F-DA30-9DA5-9AA9-D771CA4135D1}"/>
          </ac:spMkLst>
        </pc:spChg>
        <pc:spChg chg="add mod">
          <ac:chgData name="Ahlemeyer Janin (inf21006)" userId="a99c6711-c888-4c12-9ed1-631d55c3ec40" providerId="ADAL" clId="{8304D04E-8E8E-45EF-8F66-BB8AA7D82A57}" dt="2023-05-17T09:50:39.224" v="808" actId="20577"/>
          <ac:spMkLst>
            <pc:docMk/>
            <pc:sldMk cId="1712038917" sldId="336"/>
            <ac:spMk id="17" creationId="{7DEDA485-C48F-A854-59C9-9539CA86CF56}"/>
          </ac:spMkLst>
        </pc:spChg>
        <pc:picChg chg="add del mod ord">
          <ac:chgData name="Ahlemeyer Janin (inf21006)" userId="a99c6711-c888-4c12-9ed1-631d55c3ec40" providerId="ADAL" clId="{8304D04E-8E8E-45EF-8F66-BB8AA7D82A57}" dt="2023-05-17T09:25:18.163" v="340" actId="478"/>
          <ac:picMkLst>
            <pc:docMk/>
            <pc:sldMk cId="1712038917" sldId="336"/>
            <ac:picMk id="7" creationId="{410DEDD0-CA4D-AC70-02EF-4207877F50C7}"/>
          </ac:picMkLst>
        </pc:picChg>
        <pc:picChg chg="add mod ord">
          <ac:chgData name="Ahlemeyer Janin (inf21006)" userId="a99c6711-c888-4c12-9ed1-631d55c3ec40" providerId="ADAL" clId="{8304D04E-8E8E-45EF-8F66-BB8AA7D82A57}" dt="2023-05-17T09:28:10.821" v="400" actId="1076"/>
          <ac:picMkLst>
            <pc:docMk/>
            <pc:sldMk cId="1712038917" sldId="336"/>
            <ac:picMk id="10" creationId="{D8DD867A-3B28-D7B5-6F26-32593E94174A}"/>
          </ac:picMkLst>
        </pc:picChg>
      </pc:sldChg>
      <pc:sldChg chg="addSp delSp modSp new mod">
        <pc:chgData name="Ahlemeyer Janin (inf21006)" userId="a99c6711-c888-4c12-9ed1-631d55c3ec40" providerId="ADAL" clId="{8304D04E-8E8E-45EF-8F66-BB8AA7D82A57}" dt="2023-05-17T09:51:26.895" v="842" actId="20577"/>
        <pc:sldMkLst>
          <pc:docMk/>
          <pc:sldMk cId="3115510097" sldId="337"/>
        </pc:sldMkLst>
        <pc:spChg chg="mod">
          <ac:chgData name="Ahlemeyer Janin (inf21006)" userId="a99c6711-c888-4c12-9ed1-631d55c3ec40" providerId="ADAL" clId="{8304D04E-8E8E-45EF-8F66-BB8AA7D82A57}" dt="2023-05-17T09:51:26.895" v="842" actId="20577"/>
          <ac:spMkLst>
            <pc:docMk/>
            <pc:sldMk cId="3115510097" sldId="337"/>
            <ac:spMk id="2" creationId="{2DB4387B-537D-D923-75E7-F0AE930027B2}"/>
          </ac:spMkLst>
        </pc:spChg>
        <pc:spChg chg="del">
          <ac:chgData name="Ahlemeyer Janin (inf21006)" userId="a99c6711-c888-4c12-9ed1-631d55c3ec40" providerId="ADAL" clId="{8304D04E-8E8E-45EF-8F66-BB8AA7D82A57}" dt="2023-05-17T09:26:09.270" v="343" actId="22"/>
          <ac:spMkLst>
            <pc:docMk/>
            <pc:sldMk cId="3115510097" sldId="337"/>
            <ac:spMk id="3" creationId="{2C609CB4-B642-5878-ACC5-F438710BA2E6}"/>
          </ac:spMkLst>
        </pc:spChg>
        <pc:spChg chg="add mod">
          <ac:chgData name="Ahlemeyer Janin (inf21006)" userId="a99c6711-c888-4c12-9ed1-631d55c3ec40" providerId="ADAL" clId="{8304D04E-8E8E-45EF-8F66-BB8AA7D82A57}" dt="2023-05-17T09:30:38.723" v="445" actId="14100"/>
          <ac:spMkLst>
            <pc:docMk/>
            <pc:sldMk cId="3115510097" sldId="337"/>
            <ac:spMk id="8" creationId="{58BDE9F4-D15E-BCB0-82C4-A870401BA09F}"/>
          </ac:spMkLst>
        </pc:spChg>
        <pc:spChg chg="add mod">
          <ac:chgData name="Ahlemeyer Janin (inf21006)" userId="a99c6711-c888-4c12-9ed1-631d55c3ec40" providerId="ADAL" clId="{8304D04E-8E8E-45EF-8F66-BB8AA7D82A57}" dt="2023-05-17T09:51:13.848" v="833" actId="14100"/>
          <ac:spMkLst>
            <pc:docMk/>
            <pc:sldMk cId="3115510097" sldId="337"/>
            <ac:spMk id="9" creationId="{245EBF1F-8551-9D19-CCF1-06522F76ED0B}"/>
          </ac:spMkLst>
        </pc:spChg>
        <pc:spChg chg="add mod">
          <ac:chgData name="Ahlemeyer Janin (inf21006)" userId="a99c6711-c888-4c12-9ed1-631d55c3ec40" providerId="ADAL" clId="{8304D04E-8E8E-45EF-8F66-BB8AA7D82A57}" dt="2023-05-17T09:51:09.495" v="832" actId="1076"/>
          <ac:spMkLst>
            <pc:docMk/>
            <pc:sldMk cId="3115510097" sldId="337"/>
            <ac:spMk id="10" creationId="{7CDECA0D-E602-181B-D43F-3E3853134AEF}"/>
          </ac:spMkLst>
        </pc:spChg>
        <pc:picChg chg="add mod ord">
          <ac:chgData name="Ahlemeyer Janin (inf21006)" userId="a99c6711-c888-4c12-9ed1-631d55c3ec40" providerId="ADAL" clId="{8304D04E-8E8E-45EF-8F66-BB8AA7D82A57}" dt="2023-05-17T09:30:18.788" v="440" actId="1076"/>
          <ac:picMkLst>
            <pc:docMk/>
            <pc:sldMk cId="3115510097" sldId="337"/>
            <ac:picMk id="7" creationId="{DD32D7CF-526F-2CA6-3355-C9C6F43BCE00}"/>
          </ac:picMkLst>
        </pc:picChg>
      </pc:sldChg>
      <pc:sldChg chg="modSp add mod">
        <pc:chgData name="Ahlemeyer Janin (inf21006)" userId="a99c6711-c888-4c12-9ed1-631d55c3ec40" providerId="ADAL" clId="{8304D04E-8E8E-45EF-8F66-BB8AA7D82A57}" dt="2023-05-17T12:13:07.447" v="1564" actId="20577"/>
        <pc:sldMkLst>
          <pc:docMk/>
          <pc:sldMk cId="4003225783" sldId="338"/>
        </pc:sldMkLst>
        <pc:spChg chg="mod">
          <ac:chgData name="Ahlemeyer Janin (inf21006)" userId="a99c6711-c888-4c12-9ed1-631d55c3ec40" providerId="ADAL" clId="{8304D04E-8E8E-45EF-8F66-BB8AA7D82A57}" dt="2023-05-17T12:13:07.447" v="1564" actId="20577"/>
          <ac:spMkLst>
            <pc:docMk/>
            <pc:sldMk cId="4003225783" sldId="338"/>
            <ac:spMk id="10" creationId="{5F5A0C51-91D1-C3B6-5D4F-7F675C151282}"/>
          </ac:spMkLst>
        </pc:spChg>
      </pc:sldChg>
      <pc:sldChg chg="addSp delSp modSp new mod modClrScheme chgLayout">
        <pc:chgData name="Ahlemeyer Janin (inf21006)" userId="a99c6711-c888-4c12-9ed1-631d55c3ec40" providerId="ADAL" clId="{8304D04E-8E8E-45EF-8F66-BB8AA7D82A57}" dt="2023-05-17T12:38:41.974" v="2249" actId="20577"/>
        <pc:sldMkLst>
          <pc:docMk/>
          <pc:sldMk cId="1935713362" sldId="339"/>
        </pc:sldMkLst>
        <pc:spChg chg="del mod ord">
          <ac:chgData name="Ahlemeyer Janin (inf21006)" userId="a99c6711-c888-4c12-9ed1-631d55c3ec40" providerId="ADAL" clId="{8304D04E-8E8E-45EF-8F66-BB8AA7D82A57}" dt="2023-05-17T10:01:49.955" v="893" actId="700"/>
          <ac:spMkLst>
            <pc:docMk/>
            <pc:sldMk cId="1935713362" sldId="339"/>
            <ac:spMk id="2" creationId="{CB3803FD-EC7D-8703-E1EE-3516AE5C816A}"/>
          </ac:spMkLst>
        </pc:spChg>
        <pc:spChg chg="del mod ord">
          <ac:chgData name="Ahlemeyer Janin (inf21006)" userId="a99c6711-c888-4c12-9ed1-631d55c3ec40" providerId="ADAL" clId="{8304D04E-8E8E-45EF-8F66-BB8AA7D82A57}" dt="2023-05-17T10:01:49.955" v="893" actId="700"/>
          <ac:spMkLst>
            <pc:docMk/>
            <pc:sldMk cId="1935713362" sldId="339"/>
            <ac:spMk id="3" creationId="{3A45CE4E-6BC5-B94A-1557-DB1D5E56B2FB}"/>
          </ac:spMkLst>
        </pc:spChg>
        <pc:spChg chg="mod ord">
          <ac:chgData name="Ahlemeyer Janin (inf21006)" userId="a99c6711-c888-4c12-9ed1-631d55c3ec40" providerId="ADAL" clId="{8304D04E-8E8E-45EF-8F66-BB8AA7D82A57}" dt="2023-05-17T10:03:33.621" v="932" actId="700"/>
          <ac:spMkLst>
            <pc:docMk/>
            <pc:sldMk cId="1935713362" sldId="339"/>
            <ac:spMk id="4" creationId="{4FB24612-C04A-1667-49E8-F26DB09560C2}"/>
          </ac:spMkLst>
        </pc:spChg>
        <pc:spChg chg="mod ord">
          <ac:chgData name="Ahlemeyer Janin (inf21006)" userId="a99c6711-c888-4c12-9ed1-631d55c3ec40" providerId="ADAL" clId="{8304D04E-8E8E-45EF-8F66-BB8AA7D82A57}" dt="2023-05-17T10:03:33.621" v="932" actId="700"/>
          <ac:spMkLst>
            <pc:docMk/>
            <pc:sldMk cId="1935713362" sldId="339"/>
            <ac:spMk id="5" creationId="{4B1B2639-36E0-3383-CBF0-35A15F699FB9}"/>
          </ac:spMkLst>
        </pc:spChg>
        <pc:spChg chg="add mod ord">
          <ac:chgData name="Ahlemeyer Janin (inf21006)" userId="a99c6711-c888-4c12-9ed1-631d55c3ec40" providerId="ADAL" clId="{8304D04E-8E8E-45EF-8F66-BB8AA7D82A57}" dt="2023-05-17T10:58:07.762" v="1011"/>
          <ac:spMkLst>
            <pc:docMk/>
            <pc:sldMk cId="1935713362" sldId="339"/>
            <ac:spMk id="6" creationId="{43770CF6-F4DA-0204-9A08-CDD38D7DBF77}"/>
          </ac:spMkLst>
        </pc:spChg>
        <pc:spChg chg="add mod ord">
          <ac:chgData name="Ahlemeyer Janin (inf21006)" userId="a99c6711-c888-4c12-9ed1-631d55c3ec40" providerId="ADAL" clId="{8304D04E-8E8E-45EF-8F66-BB8AA7D82A57}" dt="2023-05-17T12:38:25.232" v="2200" actId="20577"/>
          <ac:spMkLst>
            <pc:docMk/>
            <pc:sldMk cId="1935713362" sldId="339"/>
            <ac:spMk id="7" creationId="{CBC3AF02-AF6A-4EF9-C777-D2C6A6E5C5BF}"/>
          </ac:spMkLst>
        </pc:spChg>
        <pc:spChg chg="add mod ord">
          <ac:chgData name="Ahlemeyer Janin (inf21006)" userId="a99c6711-c888-4c12-9ed1-631d55c3ec40" providerId="ADAL" clId="{8304D04E-8E8E-45EF-8F66-BB8AA7D82A57}" dt="2023-05-17T10:58:36.539" v="1019"/>
          <ac:spMkLst>
            <pc:docMk/>
            <pc:sldMk cId="1935713362" sldId="339"/>
            <ac:spMk id="8" creationId="{824649C9-BEDE-08FB-C7E5-780BF9D5CEC8}"/>
          </ac:spMkLst>
        </pc:spChg>
        <pc:spChg chg="add mod ord">
          <ac:chgData name="Ahlemeyer Janin (inf21006)" userId="a99c6711-c888-4c12-9ed1-631d55c3ec40" providerId="ADAL" clId="{8304D04E-8E8E-45EF-8F66-BB8AA7D82A57}" dt="2023-05-17T10:58:23.342" v="1016"/>
          <ac:spMkLst>
            <pc:docMk/>
            <pc:sldMk cId="1935713362" sldId="339"/>
            <ac:spMk id="9" creationId="{0861A0F9-4E7D-3377-F702-B0C55A6AE2AE}"/>
          </ac:spMkLst>
        </pc:spChg>
        <pc:spChg chg="add mod ord">
          <ac:chgData name="Ahlemeyer Janin (inf21006)" userId="a99c6711-c888-4c12-9ed1-631d55c3ec40" providerId="ADAL" clId="{8304D04E-8E8E-45EF-8F66-BB8AA7D82A57}" dt="2023-05-17T12:38:41.974" v="2249" actId="20577"/>
          <ac:spMkLst>
            <pc:docMk/>
            <pc:sldMk cId="1935713362" sldId="339"/>
            <ac:spMk id="10" creationId="{672AC330-4679-0D5F-C7E5-96B03AF983A5}"/>
          </ac:spMkLst>
        </pc:spChg>
      </pc:sldChg>
      <pc:sldChg chg="addSp delSp modSp new mod modClrScheme chgLayout">
        <pc:chgData name="Ahlemeyer Janin (inf21006)" userId="a99c6711-c888-4c12-9ed1-631d55c3ec40" providerId="ADAL" clId="{8304D04E-8E8E-45EF-8F66-BB8AA7D82A57}" dt="2023-05-17T12:11:14.624" v="1555" actId="14734"/>
        <pc:sldMkLst>
          <pc:docMk/>
          <pc:sldMk cId="3115742150" sldId="340"/>
        </pc:sldMkLst>
        <pc:spChg chg="del mod ord">
          <ac:chgData name="Ahlemeyer Janin (inf21006)" userId="a99c6711-c888-4c12-9ed1-631d55c3ec40" providerId="ADAL" clId="{8304D04E-8E8E-45EF-8F66-BB8AA7D82A57}" dt="2023-05-17T11:06:52.024" v="1045" actId="700"/>
          <ac:spMkLst>
            <pc:docMk/>
            <pc:sldMk cId="3115742150" sldId="340"/>
            <ac:spMk id="2" creationId="{3E2EFA0F-CAB9-B989-8F4E-CB5FCE43C303}"/>
          </ac:spMkLst>
        </pc:spChg>
        <pc:spChg chg="del">
          <ac:chgData name="Ahlemeyer Janin (inf21006)" userId="a99c6711-c888-4c12-9ed1-631d55c3ec40" providerId="ADAL" clId="{8304D04E-8E8E-45EF-8F66-BB8AA7D82A57}" dt="2023-05-17T11:06:52.024" v="1045" actId="700"/>
          <ac:spMkLst>
            <pc:docMk/>
            <pc:sldMk cId="3115742150" sldId="340"/>
            <ac:spMk id="3" creationId="{471EC82C-1A56-EE5D-B62B-936533F81E03}"/>
          </ac:spMkLst>
        </pc:spChg>
        <pc:spChg chg="del mod ord">
          <ac:chgData name="Ahlemeyer Janin (inf21006)" userId="a99c6711-c888-4c12-9ed1-631d55c3ec40" providerId="ADAL" clId="{8304D04E-8E8E-45EF-8F66-BB8AA7D82A57}" dt="2023-05-17T11:06:52.024" v="1045" actId="700"/>
          <ac:spMkLst>
            <pc:docMk/>
            <pc:sldMk cId="3115742150" sldId="340"/>
            <ac:spMk id="4" creationId="{621ED523-DFC8-EF35-DA2A-B02C5EC92ED4}"/>
          </ac:spMkLst>
        </pc:spChg>
        <pc:spChg chg="del">
          <ac:chgData name="Ahlemeyer Janin (inf21006)" userId="a99c6711-c888-4c12-9ed1-631d55c3ec40" providerId="ADAL" clId="{8304D04E-8E8E-45EF-8F66-BB8AA7D82A57}" dt="2023-05-17T11:06:52.024" v="1045" actId="700"/>
          <ac:spMkLst>
            <pc:docMk/>
            <pc:sldMk cId="3115742150" sldId="340"/>
            <ac:spMk id="5" creationId="{CBBEF64C-DFF4-50CA-8F1B-A07FE64413A7}"/>
          </ac:spMkLst>
        </pc:spChg>
        <pc:spChg chg="del">
          <ac:chgData name="Ahlemeyer Janin (inf21006)" userId="a99c6711-c888-4c12-9ed1-631d55c3ec40" providerId="ADAL" clId="{8304D04E-8E8E-45EF-8F66-BB8AA7D82A57}" dt="2023-05-17T11:06:52.024" v="1045" actId="700"/>
          <ac:spMkLst>
            <pc:docMk/>
            <pc:sldMk cId="3115742150" sldId="340"/>
            <ac:spMk id="6" creationId="{5B35F574-CF0E-2592-3A28-2E2A7214A17B}"/>
          </ac:spMkLst>
        </pc:spChg>
        <pc:spChg chg="mod ord">
          <ac:chgData name="Ahlemeyer Janin (inf21006)" userId="a99c6711-c888-4c12-9ed1-631d55c3ec40" providerId="ADAL" clId="{8304D04E-8E8E-45EF-8F66-BB8AA7D82A57}" dt="2023-05-17T11:13:19.170" v="1092" actId="26606"/>
          <ac:spMkLst>
            <pc:docMk/>
            <pc:sldMk cId="3115742150" sldId="340"/>
            <ac:spMk id="7" creationId="{D866527C-73E2-9459-3D72-86BCF9A7F48F}"/>
          </ac:spMkLst>
        </pc:spChg>
        <pc:spChg chg="mod ord">
          <ac:chgData name="Ahlemeyer Janin (inf21006)" userId="a99c6711-c888-4c12-9ed1-631d55c3ec40" providerId="ADAL" clId="{8304D04E-8E8E-45EF-8F66-BB8AA7D82A57}" dt="2023-05-17T11:13:19.170" v="1092" actId="26606"/>
          <ac:spMkLst>
            <pc:docMk/>
            <pc:sldMk cId="3115742150" sldId="340"/>
            <ac:spMk id="8" creationId="{28D0275E-50FF-AFC5-B6DA-7BCCAF2B318D}"/>
          </ac:spMkLst>
        </pc:spChg>
        <pc:spChg chg="add del mod ord">
          <ac:chgData name="Ahlemeyer Janin (inf21006)" userId="a99c6711-c888-4c12-9ed1-631d55c3ec40" providerId="ADAL" clId="{8304D04E-8E8E-45EF-8F66-BB8AA7D82A57}" dt="2023-05-17T11:13:19.170" v="1092" actId="26606"/>
          <ac:spMkLst>
            <pc:docMk/>
            <pc:sldMk cId="3115742150" sldId="340"/>
            <ac:spMk id="9" creationId="{2BEF67F3-16EA-F01E-9284-38C8CA1CC51D}"/>
          </ac:spMkLst>
        </pc:spChg>
        <pc:spChg chg="add del mod ord">
          <ac:chgData name="Ahlemeyer Janin (inf21006)" userId="a99c6711-c888-4c12-9ed1-631d55c3ec40" providerId="ADAL" clId="{8304D04E-8E8E-45EF-8F66-BB8AA7D82A57}" dt="2023-05-17T11:06:53.880" v="1046"/>
          <ac:spMkLst>
            <pc:docMk/>
            <pc:sldMk cId="3115742150" sldId="340"/>
            <ac:spMk id="10" creationId="{3D9628D2-C886-8EA5-F89F-1D265B7C86D9}"/>
          </ac:spMkLst>
        </pc:spChg>
        <pc:spChg chg="add del mod">
          <ac:chgData name="Ahlemeyer Janin (inf21006)" userId="a99c6711-c888-4c12-9ed1-631d55c3ec40" providerId="ADAL" clId="{8304D04E-8E8E-45EF-8F66-BB8AA7D82A57}" dt="2023-05-17T11:13:12.535" v="1089" actId="22"/>
          <ac:spMkLst>
            <pc:docMk/>
            <pc:sldMk cId="3115742150" sldId="340"/>
            <ac:spMk id="13" creationId="{ED644B55-0033-5F90-FA6E-1DD4AFEE0364}"/>
          </ac:spMkLst>
        </pc:spChg>
        <pc:spChg chg="add del mod">
          <ac:chgData name="Ahlemeyer Janin (inf21006)" userId="a99c6711-c888-4c12-9ed1-631d55c3ec40" providerId="ADAL" clId="{8304D04E-8E8E-45EF-8F66-BB8AA7D82A57}" dt="2023-05-17T11:19:24.308" v="1175" actId="478"/>
          <ac:spMkLst>
            <pc:docMk/>
            <pc:sldMk cId="3115742150" sldId="340"/>
            <ac:spMk id="19" creationId="{82499359-856E-5C60-D97F-BC951BD5079F}"/>
          </ac:spMkLst>
        </pc:spChg>
        <pc:spChg chg="add del">
          <ac:chgData name="Ahlemeyer Janin (inf21006)" userId="a99c6711-c888-4c12-9ed1-631d55c3ec40" providerId="ADAL" clId="{8304D04E-8E8E-45EF-8F66-BB8AA7D82A57}" dt="2023-05-17T11:13:19.160" v="1091" actId="26606"/>
          <ac:spMkLst>
            <pc:docMk/>
            <pc:sldMk cId="3115742150" sldId="340"/>
            <ac:spMk id="20" creationId="{BFECC2BA-8728-3182-949C-B85B3BA6A159}"/>
          </ac:spMkLst>
        </pc:spChg>
        <pc:spChg chg="add del mod">
          <ac:chgData name="Ahlemeyer Janin (inf21006)" userId="a99c6711-c888-4c12-9ed1-631d55c3ec40" providerId="ADAL" clId="{8304D04E-8E8E-45EF-8F66-BB8AA7D82A57}" dt="2023-05-17T11:18:52.743" v="1173" actId="478"/>
          <ac:spMkLst>
            <pc:docMk/>
            <pc:sldMk cId="3115742150" sldId="340"/>
            <ac:spMk id="22" creationId="{01B9B306-F83E-1AA4-5BB1-B4D21457A01D}"/>
          </ac:spMkLst>
        </pc:spChg>
        <pc:spChg chg="add mod">
          <ac:chgData name="Ahlemeyer Janin (inf21006)" userId="a99c6711-c888-4c12-9ed1-631d55c3ec40" providerId="ADAL" clId="{8304D04E-8E8E-45EF-8F66-BB8AA7D82A57}" dt="2023-05-17T11:13:43.377" v="1096" actId="20577"/>
          <ac:spMkLst>
            <pc:docMk/>
            <pc:sldMk cId="3115742150" sldId="340"/>
            <ac:spMk id="23" creationId="{929CE38C-D94E-C8EE-8C66-B8847A84B6AC}"/>
          </ac:spMkLst>
        </pc:spChg>
        <pc:spChg chg="add del mod">
          <ac:chgData name="Ahlemeyer Janin (inf21006)" userId="a99c6711-c888-4c12-9ed1-631d55c3ec40" providerId="ADAL" clId="{8304D04E-8E8E-45EF-8F66-BB8AA7D82A57}" dt="2023-05-17T11:20:42.407" v="1192" actId="22"/>
          <ac:spMkLst>
            <pc:docMk/>
            <pc:sldMk cId="3115742150" sldId="340"/>
            <ac:spMk id="25" creationId="{95BA14CC-FF1B-B7A2-93CF-E63A8B8787A6}"/>
          </ac:spMkLst>
        </pc:spChg>
        <pc:graphicFrameChg chg="add del mod modGraphic">
          <ac:chgData name="Ahlemeyer Janin (inf21006)" userId="a99c6711-c888-4c12-9ed1-631d55c3ec40" providerId="ADAL" clId="{8304D04E-8E8E-45EF-8F66-BB8AA7D82A57}" dt="2023-05-17T11:13:11.299" v="1088" actId="478"/>
          <ac:graphicFrameMkLst>
            <pc:docMk/>
            <pc:sldMk cId="3115742150" sldId="340"/>
            <ac:graphicFrameMk id="11" creationId="{3F63E3F4-F491-72A7-45F9-C6374DD3E65E}"/>
          </ac:graphicFrameMkLst>
        </pc:graphicFrameChg>
        <pc:graphicFrameChg chg="add del mod">
          <ac:chgData name="Ahlemeyer Janin (inf21006)" userId="a99c6711-c888-4c12-9ed1-631d55c3ec40" providerId="ADAL" clId="{8304D04E-8E8E-45EF-8F66-BB8AA7D82A57}" dt="2023-05-17T11:14:09.920" v="1106"/>
          <ac:graphicFrameMkLst>
            <pc:docMk/>
            <pc:sldMk cId="3115742150" sldId="340"/>
            <ac:graphicFrameMk id="16" creationId="{85D932F9-270A-C467-083E-B9054FB593AD}"/>
          </ac:graphicFrameMkLst>
        </pc:graphicFrameChg>
        <pc:graphicFrameChg chg="add del mod modGraphic">
          <ac:chgData name="Ahlemeyer Janin (inf21006)" userId="a99c6711-c888-4c12-9ed1-631d55c3ec40" providerId="ADAL" clId="{8304D04E-8E8E-45EF-8F66-BB8AA7D82A57}" dt="2023-05-17T11:20:16.479" v="1183" actId="478"/>
          <ac:graphicFrameMkLst>
            <pc:docMk/>
            <pc:sldMk cId="3115742150" sldId="340"/>
            <ac:graphicFrameMk id="17" creationId="{006FE07C-1336-C48C-442E-940B983B160D}"/>
          </ac:graphicFrameMkLst>
        </pc:graphicFrameChg>
        <pc:graphicFrameChg chg="add del mod">
          <ac:chgData name="Ahlemeyer Janin (inf21006)" userId="a99c6711-c888-4c12-9ed1-631d55c3ec40" providerId="ADAL" clId="{8304D04E-8E8E-45EF-8F66-BB8AA7D82A57}" dt="2023-05-17T11:18:48.938" v="1172" actId="478"/>
          <ac:graphicFrameMkLst>
            <pc:docMk/>
            <pc:sldMk cId="3115742150" sldId="340"/>
            <ac:graphicFrameMk id="18" creationId="{3464A396-8753-3A45-7EB1-CC65F6C1A392}"/>
          </ac:graphicFrameMkLst>
        </pc:graphicFrameChg>
        <pc:graphicFrameChg chg="add del mod">
          <ac:chgData name="Ahlemeyer Janin (inf21006)" userId="a99c6711-c888-4c12-9ed1-631d55c3ec40" providerId="ADAL" clId="{8304D04E-8E8E-45EF-8F66-BB8AA7D82A57}" dt="2023-05-17T11:20:20.052" v="1185"/>
          <ac:graphicFrameMkLst>
            <pc:docMk/>
            <pc:sldMk cId="3115742150" sldId="340"/>
            <ac:graphicFrameMk id="21" creationId="{36A49A6A-912E-CBC3-2655-D728B103529C}"/>
          </ac:graphicFrameMkLst>
        </pc:graphicFrameChg>
        <pc:graphicFrameChg chg="add del mod">
          <ac:chgData name="Ahlemeyer Janin (inf21006)" userId="a99c6711-c888-4c12-9ed1-631d55c3ec40" providerId="ADAL" clId="{8304D04E-8E8E-45EF-8F66-BB8AA7D82A57}" dt="2023-05-17T11:20:49.352" v="1200"/>
          <ac:graphicFrameMkLst>
            <pc:docMk/>
            <pc:sldMk cId="3115742150" sldId="340"/>
            <ac:graphicFrameMk id="26" creationId="{CBDAEA31-4520-2F95-96F2-0D204A550654}"/>
          </ac:graphicFrameMkLst>
        </pc:graphicFrameChg>
        <pc:graphicFrameChg chg="add mod modGraphic">
          <ac:chgData name="Ahlemeyer Janin (inf21006)" userId="a99c6711-c888-4c12-9ed1-631d55c3ec40" providerId="ADAL" clId="{8304D04E-8E8E-45EF-8F66-BB8AA7D82A57}" dt="2023-05-17T12:11:14.624" v="1555" actId="14734"/>
          <ac:graphicFrameMkLst>
            <pc:docMk/>
            <pc:sldMk cId="3115742150" sldId="340"/>
            <ac:graphicFrameMk id="27" creationId="{A61ECD1D-7AFC-2CC0-136E-5A3E48018273}"/>
          </ac:graphicFrameMkLst>
        </pc:graphicFrameChg>
        <pc:picChg chg="add mod ord">
          <ac:chgData name="Ahlemeyer Janin (inf21006)" userId="a99c6711-c888-4c12-9ed1-631d55c3ec40" providerId="ADAL" clId="{8304D04E-8E8E-45EF-8F66-BB8AA7D82A57}" dt="2023-05-17T11:13:28.476" v="1094" actId="1076"/>
          <ac:picMkLst>
            <pc:docMk/>
            <pc:sldMk cId="3115742150" sldId="340"/>
            <ac:picMk id="15" creationId="{786E4888-4D44-BB07-3669-67927928B2D9}"/>
          </ac:picMkLst>
        </pc:picChg>
      </pc:sldChg>
      <pc:sldChg chg="addSp delSp modSp new mod modClrScheme chgLayout">
        <pc:chgData name="Ahlemeyer Janin (inf21006)" userId="a99c6711-c888-4c12-9ed1-631d55c3ec40" providerId="ADAL" clId="{8304D04E-8E8E-45EF-8F66-BB8AA7D82A57}" dt="2023-05-17T12:07:12.199" v="1552" actId="20577"/>
        <pc:sldMkLst>
          <pc:docMk/>
          <pc:sldMk cId="3824313623" sldId="341"/>
        </pc:sldMkLst>
        <pc:spChg chg="del mod ord">
          <ac:chgData name="Ahlemeyer Janin (inf21006)" userId="a99c6711-c888-4c12-9ed1-631d55c3ec40" providerId="ADAL" clId="{8304D04E-8E8E-45EF-8F66-BB8AA7D82A57}" dt="2023-05-17T11:23:35.418" v="1218" actId="700"/>
          <ac:spMkLst>
            <pc:docMk/>
            <pc:sldMk cId="3824313623" sldId="341"/>
            <ac:spMk id="2" creationId="{60C4E7DF-B2FF-D450-973E-7F248E6F7396}"/>
          </ac:spMkLst>
        </pc:spChg>
        <pc:spChg chg="del mod ord">
          <ac:chgData name="Ahlemeyer Janin (inf21006)" userId="a99c6711-c888-4c12-9ed1-631d55c3ec40" providerId="ADAL" clId="{8304D04E-8E8E-45EF-8F66-BB8AA7D82A57}" dt="2023-05-17T11:23:35.418" v="1218" actId="700"/>
          <ac:spMkLst>
            <pc:docMk/>
            <pc:sldMk cId="3824313623" sldId="341"/>
            <ac:spMk id="3" creationId="{A92C5A55-7222-89ED-E7AA-CD8ADB71C25B}"/>
          </ac:spMkLst>
        </pc:spChg>
        <pc:spChg chg="del">
          <ac:chgData name="Ahlemeyer Janin (inf21006)" userId="a99c6711-c888-4c12-9ed1-631d55c3ec40" providerId="ADAL" clId="{8304D04E-8E8E-45EF-8F66-BB8AA7D82A57}" dt="2023-05-17T11:23:35.418" v="1218" actId="700"/>
          <ac:spMkLst>
            <pc:docMk/>
            <pc:sldMk cId="3824313623" sldId="341"/>
            <ac:spMk id="4" creationId="{6CB74C8E-D1F6-6279-33E3-D4143FA1E7AB}"/>
          </ac:spMkLst>
        </pc:spChg>
        <pc:spChg chg="mod ord">
          <ac:chgData name="Ahlemeyer Janin (inf21006)" userId="a99c6711-c888-4c12-9ed1-631d55c3ec40" providerId="ADAL" clId="{8304D04E-8E8E-45EF-8F66-BB8AA7D82A57}" dt="2023-05-17T11:56:07.738" v="1385" actId="700"/>
          <ac:spMkLst>
            <pc:docMk/>
            <pc:sldMk cId="3824313623" sldId="341"/>
            <ac:spMk id="5" creationId="{080AA974-268F-5274-91DA-E46FF8EDCFFC}"/>
          </ac:spMkLst>
        </pc:spChg>
        <pc:spChg chg="mod ord">
          <ac:chgData name="Ahlemeyer Janin (inf21006)" userId="a99c6711-c888-4c12-9ed1-631d55c3ec40" providerId="ADAL" clId="{8304D04E-8E8E-45EF-8F66-BB8AA7D82A57}" dt="2023-05-17T11:56:07.738" v="1385" actId="700"/>
          <ac:spMkLst>
            <pc:docMk/>
            <pc:sldMk cId="3824313623" sldId="341"/>
            <ac:spMk id="6" creationId="{3381F9B6-2D56-9CF2-178C-53FBB3FAE4C3}"/>
          </ac:spMkLst>
        </pc:spChg>
        <pc:spChg chg="add mod ord">
          <ac:chgData name="Ahlemeyer Janin (inf21006)" userId="a99c6711-c888-4c12-9ed1-631d55c3ec40" providerId="ADAL" clId="{8304D04E-8E8E-45EF-8F66-BB8AA7D82A57}" dt="2023-05-17T12:07:12.199" v="1552" actId="20577"/>
          <ac:spMkLst>
            <pc:docMk/>
            <pc:sldMk cId="3824313623" sldId="341"/>
            <ac:spMk id="7" creationId="{6653070B-B0F1-B04D-2020-682EEACD1C86}"/>
          </ac:spMkLst>
        </pc:spChg>
        <pc:spChg chg="add del mod ord">
          <ac:chgData name="Ahlemeyer Janin (inf21006)" userId="a99c6711-c888-4c12-9ed1-631d55c3ec40" providerId="ADAL" clId="{8304D04E-8E8E-45EF-8F66-BB8AA7D82A57}" dt="2023-05-17T11:23:36.697" v="1219"/>
          <ac:spMkLst>
            <pc:docMk/>
            <pc:sldMk cId="3824313623" sldId="341"/>
            <ac:spMk id="8" creationId="{A5A1B670-A753-8AEB-42CD-E39FE9751431}"/>
          </ac:spMkLst>
        </pc:spChg>
        <pc:spChg chg="add del mod ord">
          <ac:chgData name="Ahlemeyer Janin (inf21006)" userId="a99c6711-c888-4c12-9ed1-631d55c3ec40" providerId="ADAL" clId="{8304D04E-8E8E-45EF-8F66-BB8AA7D82A57}" dt="2023-05-17T11:56:07.738" v="1385" actId="700"/>
          <ac:spMkLst>
            <pc:docMk/>
            <pc:sldMk cId="3824313623" sldId="341"/>
            <ac:spMk id="10" creationId="{573E885C-E969-B049-FFD7-BBCC98D5A5CC}"/>
          </ac:spMkLst>
        </pc:spChg>
        <pc:picChg chg="add mod ord">
          <ac:chgData name="Ahlemeyer Janin (inf21006)" userId="a99c6711-c888-4c12-9ed1-631d55c3ec40" providerId="ADAL" clId="{8304D04E-8E8E-45EF-8F66-BB8AA7D82A57}" dt="2023-05-17T11:56:07.738" v="1385" actId="700"/>
          <ac:picMkLst>
            <pc:docMk/>
            <pc:sldMk cId="3824313623" sldId="341"/>
            <ac:picMk id="9" creationId="{6C628F4B-B9BD-EE36-5F22-CF7D50A334DD}"/>
          </ac:picMkLst>
        </pc:picChg>
      </pc:sldChg>
      <pc:sldChg chg="addSp delSp modSp new del mod modClrScheme chgLayout">
        <pc:chgData name="Ahlemeyer Janin (inf21006)" userId="a99c6711-c888-4c12-9ed1-631d55c3ec40" providerId="ADAL" clId="{8304D04E-8E8E-45EF-8F66-BB8AA7D82A57}" dt="2023-05-17T12:05:37.381" v="1525" actId="2696"/>
        <pc:sldMkLst>
          <pc:docMk/>
          <pc:sldMk cId="178210354" sldId="342"/>
        </pc:sldMkLst>
        <pc:spChg chg="mod">
          <ac:chgData name="Ahlemeyer Janin (inf21006)" userId="a99c6711-c888-4c12-9ed1-631d55c3ec40" providerId="ADAL" clId="{8304D04E-8E8E-45EF-8F66-BB8AA7D82A57}" dt="2023-05-17T11:57:04.750" v="1403" actId="26606"/>
          <ac:spMkLst>
            <pc:docMk/>
            <pc:sldMk cId="178210354" sldId="342"/>
            <ac:spMk id="2" creationId="{AD83A42B-28DD-4B4F-019C-B6F77C67439C}"/>
          </ac:spMkLst>
        </pc:spChg>
        <pc:spChg chg="add del">
          <ac:chgData name="Ahlemeyer Janin (inf21006)" userId="a99c6711-c888-4c12-9ed1-631d55c3ec40" providerId="ADAL" clId="{8304D04E-8E8E-45EF-8F66-BB8AA7D82A57}" dt="2023-05-17T11:27:21.143" v="1243" actId="26606"/>
          <ac:spMkLst>
            <pc:docMk/>
            <pc:sldMk cId="178210354" sldId="342"/>
            <ac:spMk id="3" creationId="{A237C0F2-6CE7-769F-A7C1-5AAFCF5A1E13}"/>
          </ac:spMkLst>
        </pc:spChg>
        <pc:spChg chg="mod">
          <ac:chgData name="Ahlemeyer Janin (inf21006)" userId="a99c6711-c888-4c12-9ed1-631d55c3ec40" providerId="ADAL" clId="{8304D04E-8E8E-45EF-8F66-BB8AA7D82A57}" dt="2023-05-17T11:27:21.143" v="1243" actId="26606"/>
          <ac:spMkLst>
            <pc:docMk/>
            <pc:sldMk cId="178210354" sldId="342"/>
            <ac:spMk id="4" creationId="{CF022314-9036-CEA8-E976-8C50B4925529}"/>
          </ac:spMkLst>
        </pc:spChg>
        <pc:spChg chg="mod">
          <ac:chgData name="Ahlemeyer Janin (inf21006)" userId="a99c6711-c888-4c12-9ed1-631d55c3ec40" providerId="ADAL" clId="{8304D04E-8E8E-45EF-8F66-BB8AA7D82A57}" dt="2023-05-17T11:57:04.750" v="1403" actId="26606"/>
          <ac:spMkLst>
            <pc:docMk/>
            <pc:sldMk cId="178210354" sldId="342"/>
            <ac:spMk id="5" creationId="{94065869-ECB8-0A56-2DCB-54BA7513AA2C}"/>
          </ac:spMkLst>
        </pc:spChg>
        <pc:spChg chg="add del">
          <ac:chgData name="Ahlemeyer Janin (inf21006)" userId="a99c6711-c888-4c12-9ed1-631d55c3ec40" providerId="ADAL" clId="{8304D04E-8E8E-45EF-8F66-BB8AA7D82A57}" dt="2023-05-17T11:27:17.214" v="1242"/>
          <ac:spMkLst>
            <pc:docMk/>
            <pc:sldMk cId="178210354" sldId="342"/>
            <ac:spMk id="7" creationId="{694AA263-F20F-957A-2363-DC10E57FFCC6}"/>
          </ac:spMkLst>
        </pc:spChg>
        <pc:spChg chg="add del mod">
          <ac:chgData name="Ahlemeyer Janin (inf21006)" userId="a99c6711-c888-4c12-9ed1-631d55c3ec40" providerId="ADAL" clId="{8304D04E-8E8E-45EF-8F66-BB8AA7D82A57}" dt="2023-05-17T11:27:38.440" v="1245" actId="478"/>
          <ac:spMkLst>
            <pc:docMk/>
            <pc:sldMk cId="178210354" sldId="342"/>
            <ac:spMk id="9" creationId="{694AA263-F20F-957A-2363-DC10E57FFCC6}"/>
          </ac:spMkLst>
        </pc:spChg>
        <pc:spChg chg="add del mod">
          <ac:chgData name="Ahlemeyer Janin (inf21006)" userId="a99c6711-c888-4c12-9ed1-631d55c3ec40" providerId="ADAL" clId="{8304D04E-8E8E-45EF-8F66-BB8AA7D82A57}" dt="2023-05-17T11:57:04.750" v="1403" actId="26606"/>
          <ac:spMkLst>
            <pc:docMk/>
            <pc:sldMk cId="178210354" sldId="342"/>
            <ac:spMk id="12" creationId="{68FDF120-26B3-6099-35BD-7159D4E75CE1}"/>
          </ac:spMkLst>
        </pc:spChg>
        <pc:spChg chg="add mod">
          <ac:chgData name="Ahlemeyer Janin (inf21006)" userId="a99c6711-c888-4c12-9ed1-631d55c3ec40" providerId="ADAL" clId="{8304D04E-8E8E-45EF-8F66-BB8AA7D82A57}" dt="2023-05-17T11:57:04.750" v="1403" actId="26606"/>
          <ac:spMkLst>
            <pc:docMk/>
            <pc:sldMk cId="178210354" sldId="342"/>
            <ac:spMk id="14" creationId="{800495B9-D019-7751-7F3C-5FB235AF9ACF}"/>
          </ac:spMkLst>
        </pc:spChg>
        <pc:spChg chg="add del">
          <ac:chgData name="Ahlemeyer Janin (inf21006)" userId="a99c6711-c888-4c12-9ed1-631d55c3ec40" providerId="ADAL" clId="{8304D04E-8E8E-45EF-8F66-BB8AA7D82A57}" dt="2023-05-17T11:57:04.750" v="1403" actId="26606"/>
          <ac:spMkLst>
            <pc:docMk/>
            <pc:sldMk cId="178210354" sldId="342"/>
            <ac:spMk id="19" creationId="{3C3C0F67-114B-61E0-0A52-6332C378337E}"/>
          </ac:spMkLst>
        </pc:spChg>
        <pc:spChg chg="add del">
          <ac:chgData name="Ahlemeyer Janin (inf21006)" userId="a99c6711-c888-4c12-9ed1-631d55c3ec40" providerId="ADAL" clId="{8304D04E-8E8E-45EF-8F66-BB8AA7D82A57}" dt="2023-05-17T11:57:04.750" v="1403" actId="26606"/>
          <ac:spMkLst>
            <pc:docMk/>
            <pc:sldMk cId="178210354" sldId="342"/>
            <ac:spMk id="21" creationId="{A5616100-607F-E237-1B24-E1CC3E690783}"/>
          </ac:spMkLst>
        </pc:spChg>
        <pc:graphicFrameChg chg="add del mod">
          <ac:chgData name="Ahlemeyer Janin (inf21006)" userId="a99c6711-c888-4c12-9ed1-631d55c3ec40" providerId="ADAL" clId="{8304D04E-8E8E-45EF-8F66-BB8AA7D82A57}" dt="2023-05-17T11:27:17.214" v="1242"/>
          <ac:graphicFrameMkLst>
            <pc:docMk/>
            <pc:sldMk cId="178210354" sldId="342"/>
            <ac:graphicFrameMk id="6" creationId="{58A42351-2485-004B-C762-CC0223DD290B}"/>
          </ac:graphicFrameMkLst>
        </pc:graphicFrameChg>
        <pc:graphicFrameChg chg="add mod">
          <ac:chgData name="Ahlemeyer Janin (inf21006)" userId="a99c6711-c888-4c12-9ed1-631d55c3ec40" providerId="ADAL" clId="{8304D04E-8E8E-45EF-8F66-BB8AA7D82A57}" dt="2023-05-17T11:57:04.750" v="1403" actId="26606"/>
          <ac:graphicFrameMkLst>
            <pc:docMk/>
            <pc:sldMk cId="178210354" sldId="342"/>
            <ac:graphicFrameMk id="10" creationId="{58A42351-2485-004B-C762-CC0223DD290B}"/>
          </ac:graphicFrameMkLst>
        </pc:graphicFrameChg>
      </pc:sldChg>
      <pc:sldChg chg="addSp delSp modSp new mod modClrScheme chgLayout">
        <pc:chgData name="Ahlemeyer Janin (inf21006)" userId="a99c6711-c888-4c12-9ed1-631d55c3ec40" providerId="ADAL" clId="{8304D04E-8E8E-45EF-8F66-BB8AA7D82A57}" dt="2023-05-17T12:16:33.258" v="1599" actId="20577"/>
        <pc:sldMkLst>
          <pc:docMk/>
          <pc:sldMk cId="1794237274" sldId="343"/>
        </pc:sldMkLst>
        <pc:spChg chg="del mod ord">
          <ac:chgData name="Ahlemeyer Janin (inf21006)" userId="a99c6711-c888-4c12-9ed1-631d55c3ec40" providerId="ADAL" clId="{8304D04E-8E8E-45EF-8F66-BB8AA7D82A57}" dt="2023-05-17T11:56:17.315" v="1387" actId="700"/>
          <ac:spMkLst>
            <pc:docMk/>
            <pc:sldMk cId="1794237274" sldId="343"/>
            <ac:spMk id="2" creationId="{54130731-195D-7233-BE92-E7787B5A0B13}"/>
          </ac:spMkLst>
        </pc:spChg>
        <pc:spChg chg="del mod ord">
          <ac:chgData name="Ahlemeyer Janin (inf21006)" userId="a99c6711-c888-4c12-9ed1-631d55c3ec40" providerId="ADAL" clId="{8304D04E-8E8E-45EF-8F66-BB8AA7D82A57}" dt="2023-05-17T11:56:17.315" v="1387" actId="700"/>
          <ac:spMkLst>
            <pc:docMk/>
            <pc:sldMk cId="1794237274" sldId="343"/>
            <ac:spMk id="3" creationId="{0CF7C36B-85F0-4D9A-D61E-26369A64360C}"/>
          </ac:spMkLst>
        </pc:spChg>
        <pc:spChg chg="mod ord">
          <ac:chgData name="Ahlemeyer Janin (inf21006)" userId="a99c6711-c888-4c12-9ed1-631d55c3ec40" providerId="ADAL" clId="{8304D04E-8E8E-45EF-8F66-BB8AA7D82A57}" dt="2023-05-17T12:01:48.045" v="1411" actId="26606"/>
          <ac:spMkLst>
            <pc:docMk/>
            <pc:sldMk cId="1794237274" sldId="343"/>
            <ac:spMk id="4" creationId="{9CC8626C-B611-DFC2-16A1-3C41C24CD04B}"/>
          </ac:spMkLst>
        </pc:spChg>
        <pc:spChg chg="mod ord">
          <ac:chgData name="Ahlemeyer Janin (inf21006)" userId="a99c6711-c888-4c12-9ed1-631d55c3ec40" providerId="ADAL" clId="{8304D04E-8E8E-45EF-8F66-BB8AA7D82A57}" dt="2023-05-17T12:01:48.045" v="1411" actId="26606"/>
          <ac:spMkLst>
            <pc:docMk/>
            <pc:sldMk cId="1794237274" sldId="343"/>
            <ac:spMk id="5" creationId="{488845CC-6EFA-2158-B75C-343335C6EA8F}"/>
          </ac:spMkLst>
        </pc:spChg>
        <pc:spChg chg="add mod ord">
          <ac:chgData name="Ahlemeyer Janin (inf21006)" userId="a99c6711-c888-4c12-9ed1-631d55c3ec40" providerId="ADAL" clId="{8304D04E-8E8E-45EF-8F66-BB8AA7D82A57}" dt="2023-05-17T12:01:48.045" v="1411" actId="26606"/>
          <ac:spMkLst>
            <pc:docMk/>
            <pc:sldMk cId="1794237274" sldId="343"/>
            <ac:spMk id="6" creationId="{9A0BE784-6B78-8E71-4818-968971B777BB}"/>
          </ac:spMkLst>
        </pc:spChg>
        <pc:spChg chg="add del mod ord">
          <ac:chgData name="Ahlemeyer Janin (inf21006)" userId="a99c6711-c888-4c12-9ed1-631d55c3ec40" providerId="ADAL" clId="{8304D04E-8E8E-45EF-8F66-BB8AA7D82A57}" dt="2023-05-17T12:01:35.364" v="1404"/>
          <ac:spMkLst>
            <pc:docMk/>
            <pc:sldMk cId="1794237274" sldId="343"/>
            <ac:spMk id="7" creationId="{B3E35707-B388-F86A-68E0-8792B7B56274}"/>
          </ac:spMkLst>
        </pc:spChg>
        <pc:spChg chg="add del mod ord">
          <ac:chgData name="Ahlemeyer Janin (inf21006)" userId="a99c6711-c888-4c12-9ed1-631d55c3ec40" providerId="ADAL" clId="{8304D04E-8E8E-45EF-8F66-BB8AA7D82A57}" dt="2023-05-17T12:01:48.045" v="1411" actId="26606"/>
          <ac:spMkLst>
            <pc:docMk/>
            <pc:sldMk cId="1794237274" sldId="343"/>
            <ac:spMk id="8" creationId="{F926CD6A-B34A-5E63-FF7B-718FA908E139}"/>
          </ac:spMkLst>
        </pc:spChg>
        <pc:spChg chg="add mod">
          <ac:chgData name="Ahlemeyer Janin (inf21006)" userId="a99c6711-c888-4c12-9ed1-631d55c3ec40" providerId="ADAL" clId="{8304D04E-8E8E-45EF-8F66-BB8AA7D82A57}" dt="2023-05-17T12:15:18.402" v="1569" actId="26606"/>
          <ac:spMkLst>
            <pc:docMk/>
            <pc:sldMk cId="1794237274" sldId="343"/>
            <ac:spMk id="11" creationId="{49F9DD29-DC2B-49DB-FF8C-54E8363A6B11}"/>
          </ac:spMkLst>
        </pc:spChg>
        <pc:spChg chg="add del mod">
          <ac:chgData name="Ahlemeyer Janin (inf21006)" userId="a99c6711-c888-4c12-9ed1-631d55c3ec40" providerId="ADAL" clId="{8304D04E-8E8E-45EF-8F66-BB8AA7D82A57}" dt="2023-05-17T12:14:55.505" v="1566" actId="478"/>
          <ac:spMkLst>
            <pc:docMk/>
            <pc:sldMk cId="1794237274" sldId="343"/>
            <ac:spMk id="12" creationId="{B2EAB40A-7D8B-2290-07C7-E85830C57855}"/>
          </ac:spMkLst>
        </pc:spChg>
        <pc:spChg chg="add del mod">
          <ac:chgData name="Ahlemeyer Janin (inf21006)" userId="a99c6711-c888-4c12-9ed1-631d55c3ec40" providerId="ADAL" clId="{8304D04E-8E8E-45EF-8F66-BB8AA7D82A57}" dt="2023-05-17T12:01:47.204" v="1408" actId="26606"/>
          <ac:spMkLst>
            <pc:docMk/>
            <pc:sldMk cId="1794237274" sldId="343"/>
            <ac:spMk id="14" creationId="{617AF49A-966C-9E2D-0980-2952016175FF}"/>
          </ac:spMkLst>
        </pc:spChg>
        <pc:spChg chg="add del mod">
          <ac:chgData name="Ahlemeyer Janin (inf21006)" userId="a99c6711-c888-4c12-9ed1-631d55c3ec40" providerId="ADAL" clId="{8304D04E-8E8E-45EF-8F66-BB8AA7D82A57}" dt="2023-05-17T12:15:06.762" v="1568"/>
          <ac:spMkLst>
            <pc:docMk/>
            <pc:sldMk cId="1794237274" sldId="343"/>
            <ac:spMk id="15" creationId="{3E0A73DC-3ECB-3BB5-ED24-4B1DC4237B2C}"/>
          </ac:spMkLst>
        </pc:spChg>
        <pc:spChg chg="add mod">
          <ac:chgData name="Ahlemeyer Janin (inf21006)" userId="a99c6711-c888-4c12-9ed1-631d55c3ec40" providerId="ADAL" clId="{8304D04E-8E8E-45EF-8F66-BB8AA7D82A57}" dt="2023-05-17T12:15:18.402" v="1569" actId="26606"/>
          <ac:spMkLst>
            <pc:docMk/>
            <pc:sldMk cId="1794237274" sldId="343"/>
            <ac:spMk id="16" creationId="{AA924FAC-0151-FD29-1292-7B5454DF4F89}"/>
          </ac:spMkLst>
        </pc:spChg>
        <pc:spChg chg="add mod">
          <ac:chgData name="Ahlemeyer Janin (inf21006)" userId="a99c6711-c888-4c12-9ed1-631d55c3ec40" providerId="ADAL" clId="{8304D04E-8E8E-45EF-8F66-BB8AA7D82A57}" dt="2023-05-17T12:16:33.258" v="1599" actId="20577"/>
          <ac:spMkLst>
            <pc:docMk/>
            <pc:sldMk cId="1794237274" sldId="343"/>
            <ac:spMk id="18" creationId="{345F8CDC-116E-EA4F-C8CC-EDB82D98D3CD}"/>
          </ac:spMkLst>
        </pc:spChg>
        <pc:graphicFrameChg chg="add del mod ord modGraphic">
          <ac:chgData name="Ahlemeyer Janin (inf21006)" userId="a99c6711-c888-4c12-9ed1-631d55c3ec40" providerId="ADAL" clId="{8304D04E-8E8E-45EF-8F66-BB8AA7D82A57}" dt="2023-05-17T12:14:57.834" v="1567" actId="478"/>
          <ac:graphicFrameMkLst>
            <pc:docMk/>
            <pc:sldMk cId="1794237274" sldId="343"/>
            <ac:graphicFrameMk id="9" creationId="{7B0EDB11-A4D3-3FDE-6740-E6AAE4F42DE5}"/>
          </ac:graphicFrameMkLst>
        </pc:graphicFrameChg>
        <pc:graphicFrameChg chg="add mod modGraphic">
          <ac:chgData name="Ahlemeyer Janin (inf21006)" userId="a99c6711-c888-4c12-9ed1-631d55c3ec40" providerId="ADAL" clId="{8304D04E-8E8E-45EF-8F66-BB8AA7D82A57}" dt="2023-05-17T12:15:35.116" v="1571" actId="1076"/>
          <ac:graphicFrameMkLst>
            <pc:docMk/>
            <pc:sldMk cId="1794237274" sldId="343"/>
            <ac:graphicFrameMk id="17" creationId="{D380F23D-7206-6DCA-2200-6E1E7F9E0227}"/>
          </ac:graphicFrameMkLst>
        </pc:graphicFrameChg>
      </pc:sldChg>
      <pc:sldChg chg="addSp delSp modSp new mod modClrScheme chgLayout">
        <pc:chgData name="Ahlemeyer Janin (inf21006)" userId="a99c6711-c888-4c12-9ed1-631d55c3ec40" providerId="ADAL" clId="{8304D04E-8E8E-45EF-8F66-BB8AA7D82A57}" dt="2023-05-17T12:34:37.847" v="2005"/>
        <pc:sldMkLst>
          <pc:docMk/>
          <pc:sldMk cId="4029199438" sldId="344"/>
        </pc:sldMkLst>
        <pc:spChg chg="del mod ord">
          <ac:chgData name="Ahlemeyer Janin (inf21006)" userId="a99c6711-c888-4c12-9ed1-631d55c3ec40" providerId="ADAL" clId="{8304D04E-8E8E-45EF-8F66-BB8AA7D82A57}" dt="2023-05-17T12:05:56.583" v="1527" actId="700"/>
          <ac:spMkLst>
            <pc:docMk/>
            <pc:sldMk cId="4029199438" sldId="344"/>
            <ac:spMk id="2" creationId="{E2E14731-B6C3-6CE5-5E88-D27EAEC92EF4}"/>
          </ac:spMkLst>
        </pc:spChg>
        <pc:spChg chg="del">
          <ac:chgData name="Ahlemeyer Janin (inf21006)" userId="a99c6711-c888-4c12-9ed1-631d55c3ec40" providerId="ADAL" clId="{8304D04E-8E8E-45EF-8F66-BB8AA7D82A57}" dt="2023-05-17T12:05:56.583" v="1527" actId="700"/>
          <ac:spMkLst>
            <pc:docMk/>
            <pc:sldMk cId="4029199438" sldId="344"/>
            <ac:spMk id="3" creationId="{676CFB6E-22D1-426D-0B91-87E4B529585D}"/>
          </ac:spMkLst>
        </pc:spChg>
        <pc:spChg chg="del mod ord">
          <ac:chgData name="Ahlemeyer Janin (inf21006)" userId="a99c6711-c888-4c12-9ed1-631d55c3ec40" providerId="ADAL" clId="{8304D04E-8E8E-45EF-8F66-BB8AA7D82A57}" dt="2023-05-17T12:05:56.583" v="1527" actId="700"/>
          <ac:spMkLst>
            <pc:docMk/>
            <pc:sldMk cId="4029199438" sldId="344"/>
            <ac:spMk id="4" creationId="{B291F9B0-3C7A-E140-C509-7601D7F3D440}"/>
          </ac:spMkLst>
        </pc:spChg>
        <pc:spChg chg="del">
          <ac:chgData name="Ahlemeyer Janin (inf21006)" userId="a99c6711-c888-4c12-9ed1-631d55c3ec40" providerId="ADAL" clId="{8304D04E-8E8E-45EF-8F66-BB8AA7D82A57}" dt="2023-05-17T12:05:56.583" v="1527" actId="700"/>
          <ac:spMkLst>
            <pc:docMk/>
            <pc:sldMk cId="4029199438" sldId="344"/>
            <ac:spMk id="5" creationId="{B34FA3BC-2910-8404-4BDC-39D84317FBF2}"/>
          </ac:spMkLst>
        </pc:spChg>
        <pc:spChg chg="del">
          <ac:chgData name="Ahlemeyer Janin (inf21006)" userId="a99c6711-c888-4c12-9ed1-631d55c3ec40" providerId="ADAL" clId="{8304D04E-8E8E-45EF-8F66-BB8AA7D82A57}" dt="2023-05-17T12:05:56.583" v="1527" actId="700"/>
          <ac:spMkLst>
            <pc:docMk/>
            <pc:sldMk cId="4029199438" sldId="344"/>
            <ac:spMk id="6" creationId="{2062BA9E-7250-A211-AD78-FE8761A6DE13}"/>
          </ac:spMkLst>
        </pc:spChg>
        <pc:spChg chg="mod ord">
          <ac:chgData name="Ahlemeyer Janin (inf21006)" userId="a99c6711-c888-4c12-9ed1-631d55c3ec40" providerId="ADAL" clId="{8304D04E-8E8E-45EF-8F66-BB8AA7D82A57}" dt="2023-05-17T12:34:37.072" v="2003" actId="26606"/>
          <ac:spMkLst>
            <pc:docMk/>
            <pc:sldMk cId="4029199438" sldId="344"/>
            <ac:spMk id="7" creationId="{60727A5C-CABB-F5D8-5A74-6116CD7066B5}"/>
          </ac:spMkLst>
        </pc:spChg>
        <pc:spChg chg="mod ord">
          <ac:chgData name="Ahlemeyer Janin (inf21006)" userId="a99c6711-c888-4c12-9ed1-631d55c3ec40" providerId="ADAL" clId="{8304D04E-8E8E-45EF-8F66-BB8AA7D82A57}" dt="2023-05-17T12:34:37.072" v="2003" actId="26606"/>
          <ac:spMkLst>
            <pc:docMk/>
            <pc:sldMk cId="4029199438" sldId="344"/>
            <ac:spMk id="8" creationId="{5B7EA417-5F39-C553-9E44-B9804CF65F88}"/>
          </ac:spMkLst>
        </pc:spChg>
        <pc:spChg chg="add mod ord">
          <ac:chgData name="Ahlemeyer Janin (inf21006)" userId="a99c6711-c888-4c12-9ed1-631d55c3ec40" providerId="ADAL" clId="{8304D04E-8E8E-45EF-8F66-BB8AA7D82A57}" dt="2023-05-17T12:34:37.072" v="2003" actId="26606"/>
          <ac:spMkLst>
            <pc:docMk/>
            <pc:sldMk cId="4029199438" sldId="344"/>
            <ac:spMk id="9" creationId="{0555B337-4378-C42D-D9A3-E8A75FDB7D8E}"/>
          </ac:spMkLst>
        </pc:spChg>
        <pc:spChg chg="add del mod ord">
          <ac:chgData name="Ahlemeyer Janin (inf21006)" userId="a99c6711-c888-4c12-9ed1-631d55c3ec40" providerId="ADAL" clId="{8304D04E-8E8E-45EF-8F66-BB8AA7D82A57}" dt="2023-05-17T12:30:02.417" v="1982" actId="478"/>
          <ac:spMkLst>
            <pc:docMk/>
            <pc:sldMk cId="4029199438" sldId="344"/>
            <ac:spMk id="10" creationId="{5D53771F-348C-B4A6-E766-867BAABADB81}"/>
          </ac:spMkLst>
        </pc:spChg>
        <pc:spChg chg="add del mod">
          <ac:chgData name="Ahlemeyer Janin (inf21006)" userId="a99c6711-c888-4c12-9ed1-631d55c3ec40" providerId="ADAL" clId="{8304D04E-8E8E-45EF-8F66-BB8AA7D82A57}" dt="2023-05-17T12:30:04.407" v="1983" actId="478"/>
          <ac:spMkLst>
            <pc:docMk/>
            <pc:sldMk cId="4029199438" sldId="344"/>
            <ac:spMk id="11" creationId="{4E72C356-1851-82DD-6586-82FACDF1CBC5}"/>
          </ac:spMkLst>
        </pc:spChg>
        <pc:spChg chg="add mod">
          <ac:chgData name="Ahlemeyer Janin (inf21006)" userId="a99c6711-c888-4c12-9ed1-631d55c3ec40" providerId="ADAL" clId="{8304D04E-8E8E-45EF-8F66-BB8AA7D82A57}" dt="2023-05-17T12:34:37.072" v="2003" actId="26606"/>
          <ac:spMkLst>
            <pc:docMk/>
            <pc:sldMk cId="4029199438" sldId="344"/>
            <ac:spMk id="15" creationId="{5AB4E572-4863-7E4B-B239-6CF18830E59B}"/>
          </ac:spMkLst>
        </pc:spChg>
        <pc:spChg chg="add del">
          <ac:chgData name="Ahlemeyer Janin (inf21006)" userId="a99c6711-c888-4c12-9ed1-631d55c3ec40" providerId="ADAL" clId="{8304D04E-8E8E-45EF-8F66-BB8AA7D82A57}" dt="2023-05-17T12:32:40.216" v="1997" actId="22"/>
          <ac:spMkLst>
            <pc:docMk/>
            <pc:sldMk cId="4029199438" sldId="344"/>
            <ac:spMk id="17" creationId="{88ADD2E6-16B6-1D3A-E6A5-77332381DF86}"/>
          </ac:spMkLst>
        </pc:spChg>
        <pc:graphicFrameChg chg="add del">
          <ac:chgData name="Ahlemeyer Janin (inf21006)" userId="a99c6711-c888-4c12-9ed1-631d55c3ec40" providerId="ADAL" clId="{8304D04E-8E8E-45EF-8F66-BB8AA7D82A57}" dt="2023-05-17T12:29:38.426" v="1977" actId="26606"/>
          <ac:graphicFrameMkLst>
            <pc:docMk/>
            <pc:sldMk cId="4029199438" sldId="344"/>
            <ac:graphicFrameMk id="12" creationId="{A4EA9546-97F6-C582-3826-2B5657D4894C}"/>
          </ac:graphicFrameMkLst>
        </pc:graphicFrameChg>
        <pc:graphicFrameChg chg="add del mod">
          <ac:chgData name="Ahlemeyer Janin (inf21006)" userId="a99c6711-c888-4c12-9ed1-631d55c3ec40" providerId="ADAL" clId="{8304D04E-8E8E-45EF-8F66-BB8AA7D82A57}" dt="2023-05-17T12:29:56.057" v="1980" actId="26606"/>
          <ac:graphicFrameMkLst>
            <pc:docMk/>
            <pc:sldMk cId="4029199438" sldId="344"/>
            <ac:graphicFrameMk id="14" creationId="{864F58AA-AFF1-78D1-83B3-A51D78C4CE81}"/>
          </ac:graphicFrameMkLst>
        </pc:graphicFrameChg>
        <pc:picChg chg="add del mod">
          <ac:chgData name="Ahlemeyer Janin (inf21006)" userId="a99c6711-c888-4c12-9ed1-631d55c3ec40" providerId="ADAL" clId="{8304D04E-8E8E-45EF-8F66-BB8AA7D82A57}" dt="2023-05-17T12:34:37.847" v="2005"/>
          <ac:picMkLst>
            <pc:docMk/>
            <pc:sldMk cId="4029199438" sldId="344"/>
            <ac:picMk id="19" creationId="{651BAD48-0313-067D-6186-7ECB5C2271AF}"/>
          </ac:picMkLst>
        </pc:picChg>
      </pc:sldChg>
    </pc:docChg>
  </pc:docChgLst>
  <pc:docChgLst>
    <pc:chgData name="Ahlemeyer Janin (inf21006)" userId="S::inf21006@lehre.dhbw-stuttgart.de::a99c6711-c888-4c12-9ed1-631d55c3ec40" providerId="AD" clId="Web-{8AC7ACCE-A26F-F8CF-C623-266FA42F3F2A}"/>
    <pc:docChg chg="delSld modSld modMainMaster modSection">
      <pc:chgData name="Ahlemeyer Janin (inf21006)" userId="S::inf21006@lehre.dhbw-stuttgart.de::a99c6711-c888-4c12-9ed1-631d55c3ec40" providerId="AD" clId="Web-{8AC7ACCE-A26F-F8CF-C623-266FA42F3F2A}" dt="2022-11-06T20:40:27.238" v="332" actId="1076"/>
      <pc:docMkLst>
        <pc:docMk/>
      </pc:docMkLst>
      <pc:sldChg chg="del">
        <pc:chgData name="Ahlemeyer Janin (inf21006)" userId="S::inf21006@lehre.dhbw-stuttgart.de::a99c6711-c888-4c12-9ed1-631d55c3ec40" providerId="AD" clId="Web-{8AC7ACCE-A26F-F8CF-C623-266FA42F3F2A}" dt="2022-11-06T20:02:49.150" v="0"/>
        <pc:sldMkLst>
          <pc:docMk/>
          <pc:sldMk cId="3057333698" sldId="257"/>
        </pc:sldMkLst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1007321861" sldId="258"/>
        </pc:sldMkLst>
        <pc:spChg chg="add del mod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1007321861" sldId="258"/>
            <ac:spMk id="2" creationId="{7B13B812-6740-4108-7219-8FB54AEBA769}"/>
          </ac:spMkLst>
        </pc:spChg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1007321861" sldId="258"/>
            <ac:spMk id="3" creationId="{7E16271C-9749-48F6-3D93-EDB633BFB8E7}"/>
          </ac:spMkLst>
        </pc:spChg>
        <pc:spChg chg="mod">
          <ac:chgData name="Ahlemeyer Janin (inf21006)" userId="S::inf21006@lehre.dhbw-stuttgart.de::a99c6711-c888-4c12-9ed1-631d55c3ec40" providerId="AD" clId="Web-{8AC7ACCE-A26F-F8CF-C623-266FA42F3F2A}" dt="2022-11-06T20:06:58.361" v="62" actId="20577"/>
          <ac:spMkLst>
            <pc:docMk/>
            <pc:sldMk cId="1007321861" sldId="258"/>
            <ac:spMk id="17" creationId="{5B0FED59-0D40-FE60-663E-DF999828E6CC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27:18.151" v="271" actId="20577"/>
        <pc:sldMkLst>
          <pc:docMk/>
          <pc:sldMk cId="2427132383" sldId="259"/>
        </pc:sldMkLst>
        <pc:spChg chg="add del mod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2427132383" sldId="259"/>
            <ac:spMk id="3" creationId="{82365F9D-A58A-8EFD-8633-6634D4170803}"/>
          </ac:spMkLst>
        </pc:spChg>
        <pc:spChg chg="mod">
          <ac:chgData name="Ahlemeyer Janin (inf21006)" userId="S::inf21006@lehre.dhbw-stuttgart.de::a99c6711-c888-4c12-9ed1-631d55c3ec40" providerId="AD" clId="Web-{8AC7ACCE-A26F-F8CF-C623-266FA42F3F2A}" dt="2022-11-06T20:27:18.151" v="271" actId="20577"/>
          <ac:spMkLst>
            <pc:docMk/>
            <pc:sldMk cId="2427132383" sldId="259"/>
            <ac:spMk id="4" creationId="{46B4DE8A-D5E9-139F-3AFE-AC52A1AC2891}"/>
          </ac:spMkLst>
        </pc:spChg>
        <pc:spChg chg="add mod">
          <ac:chgData name="Ahlemeyer Janin (inf21006)" userId="S::inf21006@lehre.dhbw-stuttgart.de::a99c6711-c888-4c12-9ed1-631d55c3ec40" providerId="AD" clId="Web-{8AC7ACCE-A26F-F8CF-C623-266FA42F3F2A}" dt="2022-11-06T20:17:33.869" v="241"/>
          <ac:spMkLst>
            <pc:docMk/>
            <pc:sldMk cId="2427132383" sldId="259"/>
            <ac:spMk id="5" creationId="{BB036E3B-02AE-F1AE-C7E7-81E017EDFF45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2564675158" sldId="261"/>
        </pc:sldMkLst>
        <pc:spChg chg="add del mod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2564675158" sldId="261"/>
            <ac:spMk id="3" creationId="{1AB757AD-E2D3-3C98-710C-3E5AEFA4D5AC}"/>
          </ac:spMkLst>
        </pc:spChg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2564675158" sldId="261"/>
            <ac:spMk id="4" creationId="{B814B3D7-DB42-7B2B-C561-B6E6AD3D1589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3100747578" sldId="267"/>
        </pc:sldMkLst>
        <pc:spChg chg="mod">
          <ac:chgData name="Ahlemeyer Janin (inf21006)" userId="S::inf21006@lehre.dhbw-stuttgart.de::a99c6711-c888-4c12-9ed1-631d55c3ec40" providerId="AD" clId="Web-{8AC7ACCE-A26F-F8CF-C623-266FA42F3F2A}" dt="2022-11-06T20:12:59.408" v="159" actId="20577"/>
          <ac:spMkLst>
            <pc:docMk/>
            <pc:sldMk cId="3100747578" sldId="267"/>
            <ac:spMk id="2" creationId="{126732A8-5A12-FE2D-C9DB-752B260B9E6E}"/>
          </ac:spMkLst>
        </pc:spChg>
        <pc:spChg chg="add del mod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3100747578" sldId="267"/>
            <ac:spMk id="3" creationId="{687171EE-3842-914E-4120-5D1977370FE3}"/>
          </ac:spMkLst>
        </pc:spChg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3100747578" sldId="267"/>
            <ac:spMk id="4" creationId="{8998E86D-504A-D504-66D2-7C7224F638B3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1112513437" sldId="269"/>
        </pc:sldMkLst>
        <pc:spChg chg="add del mod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1112513437" sldId="269"/>
            <ac:spMk id="3" creationId="{648119B5-2A40-2DC8-9BF8-49BE191769B5}"/>
          </ac:spMkLst>
        </pc:spChg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1112513437" sldId="269"/>
            <ac:spMk id="5" creationId="{A8115A8A-24B3-E574-C36C-A068C4D886A6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4190364506" sldId="271"/>
        </pc:sldMkLst>
        <pc:spChg chg="add del mod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4190364506" sldId="271"/>
            <ac:spMk id="4" creationId="{C60275E8-026E-363B-725C-86C5E6923C77}"/>
          </ac:spMkLst>
        </pc:spChg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4190364506" sldId="271"/>
            <ac:spMk id="5" creationId="{ED00E610-D14C-9868-88CE-DF286124EDDA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3836106548" sldId="272"/>
        </pc:sldMkLst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3836106548" sldId="272"/>
            <ac:spMk id="5" creationId="{6915D33C-84FD-04B9-B4B0-04780B8FDAA2}"/>
          </ac:spMkLst>
        </pc:spChg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3836106548" sldId="272"/>
            <ac:spMk id="6" creationId="{1FEDFF36-0479-6507-31FB-248E8A622CD0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1065213213" sldId="278"/>
        </pc:sldMkLst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1065213213" sldId="278"/>
            <ac:spMk id="5" creationId="{3819C13A-0955-972A-2F4A-CEC830FEF4A2}"/>
          </ac:spMkLst>
        </pc:spChg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1065213213" sldId="278"/>
            <ac:spMk id="6" creationId="{73A06E2E-D6C9-4700-4B63-AC773DCFC9CE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3512084949" sldId="281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3512084949" sldId="281"/>
            <ac:spMk id="4" creationId="{8F03ED3C-C9F0-D6AA-34EA-45BB5FEFD6C7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3512084949" sldId="281"/>
            <ac:spMk id="6" creationId="{16410C68-FEDF-9AD7-7F9C-6D1CBBC41DA9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2306921861" sldId="282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2306921861" sldId="282"/>
            <ac:spMk id="3" creationId="{263AE8F1-6DCF-5A18-AE22-E94134604048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2306921861" sldId="282"/>
            <ac:spMk id="5" creationId="{1B585807-BA91-AFF7-EB12-6095DC51C533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615068146" sldId="283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615068146" sldId="283"/>
            <ac:spMk id="4" creationId="{7B3F5DF0-3604-6125-8958-A1D31FF05BED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615068146" sldId="283"/>
            <ac:spMk id="6" creationId="{1C37D781-8E8A-288B-D549-D44E9688411A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2964445270" sldId="284"/>
        </pc:sldMkLst>
        <pc:spChg chg="mod">
          <ac:chgData name="Ahlemeyer Janin (inf21006)" userId="S::inf21006@lehre.dhbw-stuttgart.de::a99c6711-c888-4c12-9ed1-631d55c3ec40" providerId="AD" clId="Web-{8AC7ACCE-A26F-F8CF-C623-266FA42F3F2A}" dt="2022-11-06T20:11:43.603" v="149" actId="20577"/>
          <ac:spMkLst>
            <pc:docMk/>
            <pc:sldMk cId="2964445270" sldId="284"/>
            <ac:spMk id="3" creationId="{4BC06EF7-096D-8037-526F-CB6183503376}"/>
          </ac:spMkLst>
        </pc:spChg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2964445270" sldId="284"/>
            <ac:spMk id="4" creationId="{C60CB9F1-7907-0B88-156A-E32945306660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2964445270" sldId="284"/>
            <ac:spMk id="6" creationId="{3438156D-BC97-93CA-95A8-8E28AF1A528D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771651761" sldId="285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771651761" sldId="285"/>
            <ac:spMk id="3" creationId="{16B072BB-AFBD-74DF-03D6-57EFBE46C1D6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771651761" sldId="285"/>
            <ac:spMk id="5" creationId="{9DFD93B7-5889-AFFE-1A76-461E2F368119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2015803358" sldId="286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2015803358" sldId="286"/>
            <ac:spMk id="3" creationId="{411265A9-BBCC-1F44-F9C6-453E08CF3818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2015803358" sldId="286"/>
            <ac:spMk id="6" creationId="{DB6683F1-DAF3-6AC4-FC71-5D132570C69B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4185047346" sldId="287"/>
        </pc:sldMkLst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4185047346" sldId="287"/>
            <ac:spMk id="5" creationId="{D981F530-F526-965D-5E24-496D72B1D7CC}"/>
          </ac:spMkLst>
        </pc:spChg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4185047346" sldId="287"/>
            <ac:spMk id="6" creationId="{426634F6-090C-E975-2F69-6EB2F0B769FF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1299170770" sldId="288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1299170770" sldId="288"/>
            <ac:spMk id="4" creationId="{941F99FE-CD49-7593-298F-F953A81E8EEC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1299170770" sldId="288"/>
            <ac:spMk id="6" creationId="{4650317C-8DBB-F997-CBD4-53894BA59D03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4073023250" sldId="292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4073023250" sldId="292"/>
            <ac:spMk id="2" creationId="{459D40CB-4561-34C2-5DD8-4AAF24CF2EE4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4073023250" sldId="292"/>
            <ac:spMk id="5" creationId="{D42D83D6-EFC6-DBE1-7EAE-3EBC83661837}"/>
          </ac:spMkLst>
        </pc:spChg>
        <pc:graphicFrameChg chg="mod modGraphic">
          <ac:chgData name="Ahlemeyer Janin (inf21006)" userId="S::inf21006@lehre.dhbw-stuttgart.de::a99c6711-c888-4c12-9ed1-631d55c3ec40" providerId="AD" clId="Web-{8AC7ACCE-A26F-F8CF-C623-266FA42F3F2A}" dt="2022-11-06T20:14:37.604" v="167"/>
          <ac:graphicFrameMkLst>
            <pc:docMk/>
            <pc:sldMk cId="4073023250" sldId="292"/>
            <ac:graphicFrameMk id="11" creationId="{A8C00FB9-A339-0F07-0417-2FAF3E076CDC}"/>
          </ac:graphicFrameMkLst>
        </pc:graphicFrameChg>
        <pc:graphicFrameChg chg="mod modGraphic">
          <ac:chgData name="Ahlemeyer Janin (inf21006)" userId="S::inf21006@lehre.dhbw-stuttgart.de::a99c6711-c888-4c12-9ed1-631d55c3ec40" providerId="AD" clId="Web-{8AC7ACCE-A26F-F8CF-C623-266FA42F3F2A}" dt="2022-11-06T20:14:39.510" v="173"/>
          <ac:graphicFrameMkLst>
            <pc:docMk/>
            <pc:sldMk cId="4073023250" sldId="292"/>
            <ac:graphicFrameMk id="12" creationId="{B913B45B-3239-2CBB-5956-33E03FFC400F}"/>
          </ac:graphicFrameMkLst>
        </pc:graphicFrame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2151335570" sldId="293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2151335570" sldId="293"/>
            <ac:spMk id="2" creationId="{CA74B023-30FC-A240-FC9A-CB8EAF4405FF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2151335570" sldId="293"/>
            <ac:spMk id="5" creationId="{D42D83D6-EFC6-DBE1-7EAE-3EBC83661837}"/>
          </ac:spMkLst>
        </pc:spChg>
        <pc:graphicFrameChg chg="mod modGraphic">
          <ac:chgData name="Ahlemeyer Janin (inf21006)" userId="S::inf21006@lehre.dhbw-stuttgart.de::a99c6711-c888-4c12-9ed1-631d55c3ec40" providerId="AD" clId="Web-{8AC7ACCE-A26F-F8CF-C623-266FA42F3F2A}" dt="2022-11-06T20:14:42.261" v="177"/>
          <ac:graphicFrameMkLst>
            <pc:docMk/>
            <pc:sldMk cId="2151335570" sldId="293"/>
            <ac:graphicFrameMk id="11" creationId="{A8C00FB9-A339-0F07-0417-2FAF3E076CDC}"/>
          </ac:graphicFrameMkLst>
        </pc:graphicFrameChg>
        <pc:graphicFrameChg chg="mod modGraphic">
          <ac:chgData name="Ahlemeyer Janin (inf21006)" userId="S::inf21006@lehre.dhbw-stuttgart.de::a99c6711-c888-4c12-9ed1-631d55c3ec40" providerId="AD" clId="Web-{8AC7ACCE-A26F-F8CF-C623-266FA42F3F2A}" dt="2022-11-06T20:14:44.167" v="181"/>
          <ac:graphicFrameMkLst>
            <pc:docMk/>
            <pc:sldMk cId="2151335570" sldId="293"/>
            <ac:graphicFrameMk id="12" creationId="{B913B45B-3239-2CBB-5956-33E03FFC400F}"/>
          </ac:graphicFrameMkLst>
        </pc:graphicFrame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1647401078" sldId="294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1647401078" sldId="294"/>
            <ac:spMk id="2" creationId="{BD8622E7-CFBA-F7EB-10C1-48FBE417DA66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1647401078" sldId="294"/>
            <ac:spMk id="5" creationId="{D42D83D6-EFC6-DBE1-7EAE-3EBC83661837}"/>
          </ac:spMkLst>
        </pc:spChg>
        <pc:graphicFrameChg chg="mod modGraphic">
          <ac:chgData name="Ahlemeyer Janin (inf21006)" userId="S::inf21006@lehre.dhbw-stuttgart.de::a99c6711-c888-4c12-9ed1-631d55c3ec40" providerId="AD" clId="Web-{8AC7ACCE-A26F-F8CF-C623-266FA42F3F2A}" dt="2022-11-06T20:14:34.760" v="163"/>
          <ac:graphicFrameMkLst>
            <pc:docMk/>
            <pc:sldMk cId="1647401078" sldId="294"/>
            <ac:graphicFrameMk id="11" creationId="{A8C00FB9-A339-0F07-0417-2FAF3E076CDC}"/>
          </ac:graphicFrameMkLst>
        </pc:graphicFrameChg>
        <pc:graphicFrameChg chg="mod modGraphic">
          <ac:chgData name="Ahlemeyer Janin (inf21006)" userId="S::inf21006@lehre.dhbw-stuttgart.de::a99c6711-c888-4c12-9ed1-631d55c3ec40" providerId="AD" clId="Web-{8AC7ACCE-A26F-F8CF-C623-266FA42F3F2A}" dt="2022-11-06T20:14:49.167" v="185"/>
          <ac:graphicFrameMkLst>
            <pc:docMk/>
            <pc:sldMk cId="1647401078" sldId="294"/>
            <ac:graphicFrameMk id="12" creationId="{B913B45B-3239-2CBB-5956-33E03FFC400F}"/>
          </ac:graphicFrameMkLst>
        </pc:graphicFrame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692050853" sldId="295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692050853" sldId="295"/>
            <ac:spMk id="2" creationId="{8296501A-8402-E10B-389C-E61969133F84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692050853" sldId="295"/>
            <ac:spMk id="5" creationId="{D42D83D6-EFC6-DBE1-7EAE-3EBC83661837}"/>
          </ac:spMkLst>
        </pc:spChg>
        <pc:graphicFrameChg chg="mod modGraphic">
          <ac:chgData name="Ahlemeyer Janin (inf21006)" userId="S::inf21006@lehre.dhbw-stuttgart.de::a99c6711-c888-4c12-9ed1-631d55c3ec40" providerId="AD" clId="Web-{8AC7ACCE-A26F-F8CF-C623-266FA42F3F2A}" dt="2022-11-06T20:15:04.169" v="205"/>
          <ac:graphicFrameMkLst>
            <pc:docMk/>
            <pc:sldMk cId="692050853" sldId="295"/>
            <ac:graphicFrameMk id="11" creationId="{A8C00FB9-A339-0F07-0417-2FAF3E076CDC}"/>
          </ac:graphicFrameMkLst>
        </pc:graphicFrameChg>
        <pc:graphicFrameChg chg="mod modGraphic">
          <ac:chgData name="Ahlemeyer Janin (inf21006)" userId="S::inf21006@lehre.dhbw-stuttgart.de::a99c6711-c888-4c12-9ed1-631d55c3ec40" providerId="AD" clId="Web-{8AC7ACCE-A26F-F8CF-C623-266FA42F3F2A}" dt="2022-11-06T20:14:55.246" v="199"/>
          <ac:graphicFrameMkLst>
            <pc:docMk/>
            <pc:sldMk cId="692050853" sldId="295"/>
            <ac:graphicFrameMk id="12" creationId="{B913B45B-3239-2CBB-5956-33E03FFC400F}"/>
          </ac:graphicFrameMkLst>
        </pc:graphicFrame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3732911449" sldId="296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3732911449" sldId="296"/>
            <ac:spMk id="2" creationId="{38D7EAC6-4F9B-E4E8-4161-EBE4ED57683A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3732911449" sldId="296"/>
            <ac:spMk id="5" creationId="{D42D83D6-EFC6-DBE1-7EAE-3EBC83661837}"/>
          </ac:spMkLst>
        </pc:spChg>
        <pc:graphicFrameChg chg="mod modGraphic">
          <ac:chgData name="Ahlemeyer Janin (inf21006)" userId="S::inf21006@lehre.dhbw-stuttgart.de::a99c6711-c888-4c12-9ed1-631d55c3ec40" providerId="AD" clId="Web-{8AC7ACCE-A26F-F8CF-C623-266FA42F3F2A}" dt="2022-11-06T20:14:57.887" v="203"/>
          <ac:graphicFrameMkLst>
            <pc:docMk/>
            <pc:sldMk cId="3732911449" sldId="296"/>
            <ac:graphicFrameMk id="11" creationId="{A8C00FB9-A339-0F07-0417-2FAF3E076CDC}"/>
          </ac:graphicFrameMkLst>
        </pc:graphicFrame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2838591644" sldId="297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2838591644" sldId="297"/>
            <ac:spMk id="2" creationId="{534425FE-6951-BB9C-4FE8-0A6F7B73A94C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2838591644" sldId="297"/>
            <ac:spMk id="5" creationId="{D42D83D6-EFC6-DBE1-7EAE-3EBC83661837}"/>
          </ac:spMkLst>
        </pc:spChg>
        <pc:graphicFrameChg chg="mod modGraphic">
          <ac:chgData name="Ahlemeyer Janin (inf21006)" userId="S::inf21006@lehre.dhbw-stuttgart.de::a99c6711-c888-4c12-9ed1-631d55c3ec40" providerId="AD" clId="Web-{8AC7ACCE-A26F-F8CF-C623-266FA42F3F2A}" dt="2022-11-06T20:15:11.872" v="209"/>
          <ac:graphicFrameMkLst>
            <pc:docMk/>
            <pc:sldMk cId="2838591644" sldId="297"/>
            <ac:graphicFrameMk id="11" creationId="{A8C00FB9-A339-0F07-0417-2FAF3E076CDC}"/>
          </ac:graphicFrameMkLst>
        </pc:graphicFrameChg>
        <pc:graphicFrameChg chg="mod modGraphic">
          <ac:chgData name="Ahlemeyer Janin (inf21006)" userId="S::inf21006@lehre.dhbw-stuttgart.de::a99c6711-c888-4c12-9ed1-631d55c3ec40" providerId="AD" clId="Web-{8AC7ACCE-A26F-F8CF-C623-266FA42F3F2A}" dt="2022-11-06T20:15:13.576" v="215"/>
          <ac:graphicFrameMkLst>
            <pc:docMk/>
            <pc:sldMk cId="2838591644" sldId="297"/>
            <ac:graphicFrameMk id="12" creationId="{B913B45B-3239-2CBB-5956-33E03FFC400F}"/>
          </ac:graphicFrameMkLst>
        </pc:graphicFrame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3797452624" sldId="298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3797452624" sldId="298"/>
            <ac:spMk id="2" creationId="{2520FE3F-6673-79CF-8BBC-1A05B36E1BA9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3797452624" sldId="298"/>
            <ac:spMk id="5" creationId="{D42D83D6-EFC6-DBE1-7EAE-3EBC83661837}"/>
          </ac:spMkLst>
        </pc:spChg>
        <pc:graphicFrameChg chg="mod modGraphic">
          <ac:chgData name="Ahlemeyer Janin (inf21006)" userId="S::inf21006@lehre.dhbw-stuttgart.de::a99c6711-c888-4c12-9ed1-631d55c3ec40" providerId="AD" clId="Web-{8AC7ACCE-A26F-F8CF-C623-266FA42F3F2A}" dt="2022-11-06T20:15:24.936" v="233"/>
          <ac:graphicFrameMkLst>
            <pc:docMk/>
            <pc:sldMk cId="3797452624" sldId="298"/>
            <ac:graphicFrameMk id="11" creationId="{A8C00FB9-A339-0F07-0417-2FAF3E076CDC}"/>
          </ac:graphicFrameMkLst>
        </pc:graphicFrameChg>
        <pc:graphicFrameChg chg="mod modGraphic">
          <ac:chgData name="Ahlemeyer Janin (inf21006)" userId="S::inf21006@lehre.dhbw-stuttgart.de::a99c6711-c888-4c12-9ed1-631d55c3ec40" providerId="AD" clId="Web-{8AC7ACCE-A26F-F8CF-C623-266FA42F3F2A}" dt="2022-11-06T20:15:18.326" v="225"/>
          <ac:graphicFrameMkLst>
            <pc:docMk/>
            <pc:sldMk cId="3797452624" sldId="298"/>
            <ac:graphicFrameMk id="12" creationId="{B913B45B-3239-2CBB-5956-33E03FFC400F}"/>
          </ac:graphicFrameMkLst>
        </pc:graphicFrame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3841513756" sldId="299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3841513756" sldId="299"/>
            <ac:spMk id="2" creationId="{E5923396-DC01-2AF7-0B32-5E333FE09C49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3841513756" sldId="299"/>
            <ac:spMk id="5" creationId="{D42D83D6-EFC6-DBE1-7EAE-3EBC83661837}"/>
          </ac:spMkLst>
        </pc:spChg>
        <pc:graphicFrameChg chg="mod modGraphic">
          <ac:chgData name="Ahlemeyer Janin (inf21006)" userId="S::inf21006@lehre.dhbw-stuttgart.de::a99c6711-c888-4c12-9ed1-631d55c3ec40" providerId="AD" clId="Web-{8AC7ACCE-A26F-F8CF-C623-266FA42F3F2A}" dt="2022-11-06T20:15:20.889" v="229"/>
          <ac:graphicFrameMkLst>
            <pc:docMk/>
            <pc:sldMk cId="3841513756" sldId="299"/>
            <ac:graphicFrameMk id="11" creationId="{A8C00FB9-A339-0F07-0417-2FAF3E076CDC}"/>
          </ac:graphicFrameMkLst>
        </pc:graphicFrame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48.979" v="243"/>
        <pc:sldMkLst>
          <pc:docMk/>
          <pc:sldMk cId="429845481" sldId="301"/>
        </pc:sldMkLst>
        <pc:spChg chg="add del mod">
          <ac:chgData name="Ahlemeyer Janin (inf21006)" userId="S::inf21006@lehre.dhbw-stuttgart.de::a99c6711-c888-4c12-9ed1-631d55c3ec40" providerId="AD" clId="Web-{8AC7ACCE-A26F-F8CF-C623-266FA42F3F2A}" dt="2022-11-06T20:17:48.979" v="243"/>
          <ac:spMkLst>
            <pc:docMk/>
            <pc:sldMk cId="429845481" sldId="301"/>
            <ac:spMk id="2" creationId="{57778866-3513-2EBC-093B-69077DC23AD7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5.318" v="237"/>
          <ac:spMkLst>
            <pc:docMk/>
            <pc:sldMk cId="429845481" sldId="301"/>
            <ac:spMk id="5" creationId="{588A6E51-64D8-85DB-7E5B-A9CFEAFB4464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2484537167" sldId="302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2484537167" sldId="302"/>
            <ac:spMk id="3" creationId="{0A50CBC3-8D0A-12FE-CD05-2E26B13A80A3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2484537167" sldId="302"/>
            <ac:spMk id="5" creationId="{0AA959AD-3A5E-AF71-A54E-81926ED22CD1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2989706385" sldId="303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2989706385" sldId="303"/>
            <ac:spMk id="3" creationId="{AC54924E-0C85-0444-48B3-D05D743577EB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2989706385" sldId="303"/>
            <ac:spMk id="5" creationId="{17A9BAD1-45D2-1693-65F0-8D1985BAF958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406726061" sldId="304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406726061" sldId="304"/>
            <ac:spMk id="2" creationId="{2B06A266-FA9D-90A5-3205-495D139BEAA9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406726061" sldId="304"/>
            <ac:spMk id="4" creationId="{105A71F3-B2B3-B245-A099-D06282C85C76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433004268" sldId="310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433004268" sldId="310"/>
            <ac:spMk id="3" creationId="{283512BB-4625-DDDB-9701-A689636BC691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433004268" sldId="310"/>
            <ac:spMk id="5" creationId="{65246F94-CC7B-EB12-4D4D-5A85B09C3819}"/>
          </ac:spMkLst>
        </pc:spChg>
        <pc:graphicFrameChg chg="mod modGraphic">
          <ac:chgData name="Ahlemeyer Janin (inf21006)" userId="S::inf21006@lehre.dhbw-stuttgart.de::a99c6711-c888-4c12-9ed1-631d55c3ec40" providerId="AD" clId="Web-{8AC7ACCE-A26F-F8CF-C623-266FA42F3F2A}" dt="2022-11-06T20:10:00.173" v="126"/>
          <ac:graphicFrameMkLst>
            <pc:docMk/>
            <pc:sldMk cId="433004268" sldId="310"/>
            <ac:graphicFrameMk id="82" creationId="{B888602E-7739-2F3F-620B-E796CA858099}"/>
          </ac:graphicFrameMkLst>
        </pc:graphicFrameChg>
        <pc:picChg chg="mod">
          <ac:chgData name="Ahlemeyer Janin (inf21006)" userId="S::inf21006@lehre.dhbw-stuttgart.de::a99c6711-c888-4c12-9ed1-631d55c3ec40" providerId="AD" clId="Web-{8AC7ACCE-A26F-F8CF-C623-266FA42F3F2A}" dt="2022-11-06T20:09:18.357" v="93" actId="1076"/>
          <ac:picMkLst>
            <pc:docMk/>
            <pc:sldMk cId="433004268" sldId="310"/>
            <ac:picMk id="47" creationId="{D4A656D5-791B-863C-5F14-64A0A1849183}"/>
          </ac:picMkLst>
        </pc:picChg>
        <pc:picChg chg="mod">
          <ac:chgData name="Ahlemeyer Janin (inf21006)" userId="S::inf21006@lehre.dhbw-stuttgart.de::a99c6711-c888-4c12-9ed1-631d55c3ec40" providerId="AD" clId="Web-{8AC7ACCE-A26F-F8CF-C623-266FA42F3F2A}" dt="2022-11-06T20:09:18.372" v="94" actId="1076"/>
          <ac:picMkLst>
            <pc:docMk/>
            <pc:sldMk cId="433004268" sldId="310"/>
            <ac:picMk id="49" creationId="{787F47BF-C700-C140-AC08-DE54E0EA9CC6}"/>
          </ac:picMkLst>
        </pc:picChg>
        <pc:picChg chg="mod">
          <ac:chgData name="Ahlemeyer Janin (inf21006)" userId="S::inf21006@lehre.dhbw-stuttgart.de::a99c6711-c888-4c12-9ed1-631d55c3ec40" providerId="AD" clId="Web-{8AC7ACCE-A26F-F8CF-C623-266FA42F3F2A}" dt="2022-11-06T20:09:18.388" v="95" actId="1076"/>
          <ac:picMkLst>
            <pc:docMk/>
            <pc:sldMk cId="433004268" sldId="310"/>
            <ac:picMk id="51" creationId="{C2F0EC1B-FD73-DE19-DA84-DDA9553F4B93}"/>
          </ac:picMkLst>
        </pc:picChg>
        <pc:picChg chg="mod">
          <ac:chgData name="Ahlemeyer Janin (inf21006)" userId="S::inf21006@lehre.dhbw-stuttgart.de::a99c6711-c888-4c12-9ed1-631d55c3ec40" providerId="AD" clId="Web-{8AC7ACCE-A26F-F8CF-C623-266FA42F3F2A}" dt="2022-11-06T20:09:18.388" v="96" actId="1076"/>
          <ac:picMkLst>
            <pc:docMk/>
            <pc:sldMk cId="433004268" sldId="310"/>
            <ac:picMk id="110" creationId="{662C9C94-79D8-7517-5696-7E0C3CDF8138}"/>
          </ac:picMkLst>
        </pc:pic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3912617328" sldId="311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3912617328" sldId="311"/>
            <ac:spMk id="3" creationId="{12C1B9C5-B55E-18FC-6EED-E65EBCC78746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3912617328" sldId="311"/>
            <ac:spMk id="5" creationId="{65246F94-CC7B-EB12-4D4D-5A85B09C3819}"/>
          </ac:spMkLst>
        </pc:sp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40:27.238" v="332" actId="1076"/>
        <pc:sldMkLst>
          <pc:docMk/>
          <pc:sldMk cId="3357648805" sldId="315"/>
        </pc:sldMkLst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3357648805" sldId="315"/>
            <ac:spMk id="3" creationId="{B4F41887-9FE4-02DE-1523-FCCFC8E22C50}"/>
          </ac:spMkLst>
        </pc:spChg>
        <pc:spChg chg="add del mod">
          <ac:chgData name="Ahlemeyer Janin (inf21006)" userId="S::inf21006@lehre.dhbw-stuttgart.de::a99c6711-c888-4c12-9ed1-631d55c3ec40" providerId="AD" clId="Web-{8AC7ACCE-A26F-F8CF-C623-266FA42F3F2A}" dt="2022-11-06T20:17:33.134" v="240"/>
          <ac:spMkLst>
            <pc:docMk/>
            <pc:sldMk cId="3357648805" sldId="315"/>
            <ac:spMk id="8" creationId="{4A36C819-6A64-32B8-0B08-8AD5EEECE873}"/>
          </ac:spMkLst>
        </pc:spChg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3357648805" sldId="315"/>
            <ac:spMk id="12" creationId="{7CA8D3FA-4A71-1153-ED07-2CFCD7D249AF}"/>
          </ac:spMkLst>
        </pc:spChg>
        <pc:spChg chg="add mod ord">
          <ac:chgData name="Ahlemeyer Janin (inf21006)" userId="S::inf21006@lehre.dhbw-stuttgart.de::a99c6711-c888-4c12-9ed1-631d55c3ec40" providerId="AD" clId="Web-{8AC7ACCE-A26F-F8CF-C623-266FA42F3F2A}" dt="2022-11-06T20:39:51.298" v="316" actId="1076"/>
          <ac:spMkLst>
            <pc:docMk/>
            <pc:sldMk cId="3357648805" sldId="315"/>
            <ac:spMk id="16" creationId="{BC8BCC04-16B4-203D-C3B5-04C1ED525C00}"/>
          </ac:spMkLst>
        </pc:spChg>
        <pc:spChg chg="add mod ord">
          <ac:chgData name="Ahlemeyer Janin (inf21006)" userId="S::inf21006@lehre.dhbw-stuttgart.de::a99c6711-c888-4c12-9ed1-631d55c3ec40" providerId="AD" clId="Web-{8AC7ACCE-A26F-F8CF-C623-266FA42F3F2A}" dt="2022-11-06T20:38:57.168" v="303"/>
          <ac:spMkLst>
            <pc:docMk/>
            <pc:sldMk cId="3357648805" sldId="315"/>
            <ac:spMk id="18" creationId="{417760A8-50CF-854C-DC4C-38FB9DBB453D}"/>
          </ac:spMkLst>
        </pc:spChg>
        <pc:spChg chg="add del mod">
          <ac:chgData name="Ahlemeyer Janin (inf21006)" userId="S::inf21006@lehre.dhbw-stuttgart.de::a99c6711-c888-4c12-9ed1-631d55c3ec40" providerId="AD" clId="Web-{8AC7ACCE-A26F-F8CF-C623-266FA42F3F2A}" dt="2022-11-06T20:39:53.579" v="318"/>
          <ac:spMkLst>
            <pc:docMk/>
            <pc:sldMk cId="3357648805" sldId="315"/>
            <ac:spMk id="21" creationId="{A1AF97F1-CEC3-B59C-F3EF-D1306D2B137E}"/>
          </ac:spMkLst>
        </pc:spChg>
        <pc:spChg chg="add mod ord">
          <ac:chgData name="Ahlemeyer Janin (inf21006)" userId="S::inf21006@lehre.dhbw-stuttgart.de::a99c6711-c888-4c12-9ed1-631d55c3ec40" providerId="AD" clId="Web-{8AC7ACCE-A26F-F8CF-C623-266FA42F3F2A}" dt="2022-11-06T20:40:02.830" v="323"/>
          <ac:spMkLst>
            <pc:docMk/>
            <pc:sldMk cId="3357648805" sldId="315"/>
            <ac:spMk id="22" creationId="{08B3014E-50AE-06F2-21B8-2671C5FCA861}"/>
          </ac:spMkLst>
        </pc:spChg>
        <pc:spChg chg="mod">
          <ac:chgData name="Ahlemeyer Janin (inf21006)" userId="S::inf21006@lehre.dhbw-stuttgart.de::a99c6711-c888-4c12-9ed1-631d55c3ec40" providerId="AD" clId="Web-{8AC7ACCE-A26F-F8CF-C623-266FA42F3F2A}" dt="2022-11-06T20:26:08.567" v="260" actId="1076"/>
          <ac:spMkLst>
            <pc:docMk/>
            <pc:sldMk cId="3357648805" sldId="315"/>
            <ac:spMk id="29" creationId="{694F751B-F59E-AC1C-172A-12D388F07ED9}"/>
          </ac:spMkLst>
        </pc:spChg>
        <pc:graphicFrameChg chg="mod modGraphic">
          <ac:chgData name="Ahlemeyer Janin (inf21006)" userId="S::inf21006@lehre.dhbw-stuttgart.de::a99c6711-c888-4c12-9ed1-631d55c3ec40" providerId="AD" clId="Web-{8AC7ACCE-A26F-F8CF-C623-266FA42F3F2A}" dt="2022-11-06T20:22:31.206" v="255"/>
          <ac:graphicFrameMkLst>
            <pc:docMk/>
            <pc:sldMk cId="3357648805" sldId="315"/>
            <ac:graphicFrameMk id="19" creationId="{E7AF8C2C-8CB9-1880-A2AA-0FE60DB73CD6}"/>
          </ac:graphicFrameMkLst>
        </pc:graphicFrameChg>
        <pc:picChg chg="del mod">
          <ac:chgData name="Ahlemeyer Janin (inf21006)" userId="S::inf21006@lehre.dhbw-stuttgart.de::a99c6711-c888-4c12-9ed1-631d55c3ec40" providerId="AD" clId="Web-{8AC7ACCE-A26F-F8CF-C623-266FA42F3F2A}" dt="2022-11-06T20:38:33.260" v="293"/>
          <ac:picMkLst>
            <pc:docMk/>
            <pc:sldMk cId="3357648805" sldId="315"/>
            <ac:picMk id="11" creationId="{EBBC08C6-1F0B-8E68-625B-1F2777AAFEEE}"/>
          </ac:picMkLst>
        </pc:picChg>
        <pc:picChg chg="del">
          <ac:chgData name="Ahlemeyer Janin (inf21006)" userId="S::inf21006@lehre.dhbw-stuttgart.de::a99c6711-c888-4c12-9ed1-631d55c3ec40" providerId="AD" clId="Web-{8AC7ACCE-A26F-F8CF-C623-266FA42F3F2A}" dt="2022-11-06T20:39:39.563" v="311"/>
          <ac:picMkLst>
            <pc:docMk/>
            <pc:sldMk cId="3357648805" sldId="315"/>
            <ac:picMk id="13" creationId="{B8EAC3D0-FBA5-9B07-2F48-F6AD5E7A79DB}"/>
          </ac:picMkLst>
        </pc:picChg>
        <pc:picChg chg="add mod ord">
          <ac:chgData name="Ahlemeyer Janin (inf21006)" userId="S::inf21006@lehre.dhbw-stuttgart.de::a99c6711-c888-4c12-9ed1-631d55c3ec40" providerId="AD" clId="Web-{8AC7ACCE-A26F-F8CF-C623-266FA42F3F2A}" dt="2022-11-06T20:40:27.238" v="332" actId="1076"/>
          <ac:picMkLst>
            <pc:docMk/>
            <pc:sldMk cId="3357648805" sldId="315"/>
            <ac:picMk id="14" creationId="{27B4CBB0-B0CE-5090-23D2-90DFA7DEEF56}"/>
          </ac:picMkLst>
        </pc:picChg>
        <pc:picChg chg="del">
          <ac:chgData name="Ahlemeyer Janin (inf21006)" userId="S::inf21006@lehre.dhbw-stuttgart.de::a99c6711-c888-4c12-9ed1-631d55c3ec40" providerId="AD" clId="Web-{8AC7ACCE-A26F-F8CF-C623-266FA42F3F2A}" dt="2022-11-06T20:37:56.913" v="282"/>
          <ac:picMkLst>
            <pc:docMk/>
            <pc:sldMk cId="3357648805" sldId="315"/>
            <ac:picMk id="15" creationId="{517E5CB5-8A55-1C06-717F-4BDC902EC69D}"/>
          </ac:picMkLst>
        </pc:picChg>
        <pc:picChg chg="add mod ord">
          <ac:chgData name="Ahlemeyer Janin (inf21006)" userId="S::inf21006@lehre.dhbw-stuttgart.de::a99c6711-c888-4c12-9ed1-631d55c3ec40" providerId="AD" clId="Web-{8AC7ACCE-A26F-F8CF-C623-266FA42F3F2A}" dt="2022-11-06T20:38:54.934" v="302"/>
          <ac:picMkLst>
            <pc:docMk/>
            <pc:sldMk cId="3357648805" sldId="315"/>
            <ac:picMk id="17" creationId="{8D0FB3B7-35E6-C5EC-AC22-FB5555F92FD1}"/>
          </ac:picMkLst>
        </pc:picChg>
        <pc:picChg chg="add mod ord">
          <ac:chgData name="Ahlemeyer Janin (inf21006)" userId="S::inf21006@lehre.dhbw-stuttgart.de::a99c6711-c888-4c12-9ed1-631d55c3ec40" providerId="AD" clId="Web-{8AC7ACCE-A26F-F8CF-C623-266FA42F3F2A}" dt="2022-11-06T20:40:22.738" v="331" actId="1076"/>
          <ac:picMkLst>
            <pc:docMk/>
            <pc:sldMk cId="3357648805" sldId="315"/>
            <ac:picMk id="20" creationId="{68B48759-3346-1671-059C-6E0ABF91EA66}"/>
          </ac:picMkLst>
        </pc:picChg>
      </pc:sldChg>
      <pc:sldChg chg="addSp delSp modSp">
        <pc:chgData name="Ahlemeyer Janin (inf21006)" userId="S::inf21006@lehre.dhbw-stuttgart.de::a99c6711-c888-4c12-9ed1-631d55c3ec40" providerId="AD" clId="Web-{8AC7ACCE-A26F-F8CF-C623-266FA42F3F2A}" dt="2022-11-06T20:17:36.697" v="242"/>
        <pc:sldMkLst>
          <pc:docMk/>
          <pc:sldMk cId="3885849576" sldId="318"/>
        </pc:sldMkLst>
        <pc:spChg chg="add mod">
          <ac:chgData name="Ahlemeyer Janin (inf21006)" userId="S::inf21006@lehre.dhbw-stuttgart.de::a99c6711-c888-4c12-9ed1-631d55c3ec40" providerId="AD" clId="Web-{8AC7ACCE-A26F-F8CF-C623-266FA42F3F2A}" dt="2022-11-06T20:17:36.697" v="242"/>
          <ac:spMkLst>
            <pc:docMk/>
            <pc:sldMk cId="3885849576" sldId="318"/>
            <ac:spMk id="2" creationId="{15DB5283-06D8-0B1F-6CD8-5741F2F7A33C}"/>
          </ac:spMkLst>
        </pc:spChg>
        <pc:spChg chg="del">
          <ac:chgData name="Ahlemeyer Janin (inf21006)" userId="S::inf21006@lehre.dhbw-stuttgart.de::a99c6711-c888-4c12-9ed1-631d55c3ec40" providerId="AD" clId="Web-{8AC7ACCE-A26F-F8CF-C623-266FA42F3F2A}" dt="2022-11-06T20:16:48.599" v="238"/>
          <ac:spMkLst>
            <pc:docMk/>
            <pc:sldMk cId="3885849576" sldId="318"/>
            <ac:spMk id="5" creationId="{6BE19BBB-95B7-3DC5-6DEB-38A543EAE33A}"/>
          </ac:spMkLst>
        </pc:spChg>
        <pc:spChg chg="mod">
          <ac:chgData name="Ahlemeyer Janin (inf21006)" userId="S::inf21006@lehre.dhbw-stuttgart.de::a99c6711-c888-4c12-9ed1-631d55c3ec40" providerId="AD" clId="Web-{8AC7ACCE-A26F-F8CF-C623-266FA42F3F2A}" dt="2022-11-06T20:12:26.374" v="157" actId="20577"/>
          <ac:spMkLst>
            <pc:docMk/>
            <pc:sldMk cId="3885849576" sldId="318"/>
            <ac:spMk id="10" creationId="{5F5A0C51-91D1-C3B6-5D4F-7F675C151282}"/>
          </ac:spMkLst>
        </pc:spChg>
      </pc:sldChg>
      <pc:sldMasterChg chg="mod modSldLayout">
        <pc:chgData name="Ahlemeyer Janin (inf21006)" userId="S::inf21006@lehre.dhbw-stuttgart.de::a99c6711-c888-4c12-9ed1-631d55c3ec40" providerId="AD" clId="Web-{8AC7ACCE-A26F-F8CF-C623-266FA42F3F2A}" dt="2022-11-06T20:17:36.697" v="242"/>
        <pc:sldMasterMkLst>
          <pc:docMk/>
          <pc:sldMasterMk cId="967021895" sldId="2147483676"/>
        </pc:sldMasterMkLst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1035673818" sldId="2147483677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1549861691" sldId="2147483678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3789908029" sldId="2147483679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2644030846" sldId="2147483680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3557720453" sldId="2147483681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84499270" sldId="2147483682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2742867230" sldId="2147483683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4009609415" sldId="2147483684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2377166946" sldId="2147483685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1728294443" sldId="2147483686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2199041968" sldId="2147483687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295232959" sldId="2147483688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1915492564" sldId="2147483689"/>
          </pc:sldLayoutMkLst>
        </pc:sldLayoutChg>
        <pc:sldLayoutChg chg="mod">
          <pc:chgData name="Ahlemeyer Janin (inf21006)" userId="S::inf21006@lehre.dhbw-stuttgart.de::a99c6711-c888-4c12-9ed1-631d55c3ec40" providerId="AD" clId="Web-{8AC7ACCE-A26F-F8CF-C623-266FA42F3F2A}" dt="2022-11-06T20:17:36.697" v="242"/>
          <pc:sldLayoutMkLst>
            <pc:docMk/>
            <pc:sldMasterMk cId="967021895" sldId="2147483661"/>
            <pc:sldLayoutMk cId="3911712526" sldId="2147483690"/>
          </pc:sldLayoutMkLst>
        </pc:sldLayoutChg>
      </pc:sldMasterChg>
    </pc:docChg>
  </pc:docChgLst>
  <pc:docChgLst>
    <pc:chgData name="Khairi Adrian (inf21196)" userId="S::inf21196@lehre.dhbw-stuttgart.de::f7426ff7-a973-4b5f-a605-ee8d1359810d" providerId="AD" clId="Web-{CE444F0A-504E-F0C6-477D-87DA12B78105}"/>
    <pc:docChg chg="delSld modSld modSection">
      <pc:chgData name="Khairi Adrian (inf21196)" userId="S::inf21196@lehre.dhbw-stuttgart.de::f7426ff7-a973-4b5f-a605-ee8d1359810d" providerId="AD" clId="Web-{CE444F0A-504E-F0C6-477D-87DA12B78105}" dt="2022-11-06T09:42:34.126" v="4"/>
      <pc:docMkLst>
        <pc:docMk/>
      </pc:docMkLst>
      <pc:sldChg chg="del">
        <pc:chgData name="Khairi Adrian (inf21196)" userId="S::inf21196@lehre.dhbw-stuttgart.de::f7426ff7-a973-4b5f-a605-ee8d1359810d" providerId="AD" clId="Web-{CE444F0A-504E-F0C6-477D-87DA12B78105}" dt="2022-11-06T09:42:26.407" v="2"/>
        <pc:sldMkLst>
          <pc:docMk/>
          <pc:sldMk cId="3478733652" sldId="274"/>
        </pc:sldMkLst>
      </pc:sldChg>
      <pc:sldChg chg="del">
        <pc:chgData name="Khairi Adrian (inf21196)" userId="S::inf21196@lehre.dhbw-stuttgart.de::f7426ff7-a973-4b5f-a605-ee8d1359810d" providerId="AD" clId="Web-{CE444F0A-504E-F0C6-477D-87DA12B78105}" dt="2022-11-06T09:42:34.126" v="4"/>
        <pc:sldMkLst>
          <pc:docMk/>
          <pc:sldMk cId="1217638812" sldId="275"/>
        </pc:sldMkLst>
      </pc:sldChg>
      <pc:sldChg chg="del">
        <pc:chgData name="Khairi Adrian (inf21196)" userId="S::inf21196@lehre.dhbw-stuttgart.de::f7426ff7-a973-4b5f-a605-ee8d1359810d" providerId="AD" clId="Web-{CE444F0A-504E-F0C6-477D-87DA12B78105}" dt="2022-11-06T09:42:29.579" v="3"/>
        <pc:sldMkLst>
          <pc:docMk/>
          <pc:sldMk cId="1187119624" sldId="289"/>
        </pc:sldMkLst>
      </pc:sldChg>
      <pc:sldChg chg="modSp">
        <pc:chgData name="Khairi Adrian (inf21196)" userId="S::inf21196@lehre.dhbw-stuttgart.de::f7426ff7-a973-4b5f-a605-ee8d1359810d" providerId="AD" clId="Web-{CE444F0A-504E-F0C6-477D-87DA12B78105}" dt="2022-11-06T09:39:49.976" v="1" actId="20577"/>
        <pc:sldMkLst>
          <pc:docMk/>
          <pc:sldMk cId="429845481" sldId="301"/>
        </pc:sldMkLst>
        <pc:spChg chg="mod">
          <ac:chgData name="Khairi Adrian (inf21196)" userId="S::inf21196@lehre.dhbw-stuttgart.de::f7426ff7-a973-4b5f-a605-ee8d1359810d" providerId="AD" clId="Web-{CE444F0A-504E-F0C6-477D-87DA12B78105}" dt="2022-11-06T09:39:49.976" v="1" actId="20577"/>
          <ac:spMkLst>
            <pc:docMk/>
            <pc:sldMk cId="429845481" sldId="301"/>
            <ac:spMk id="3" creationId="{97179397-A541-B64F-6EB1-A216EC0FC697}"/>
          </ac:spMkLst>
        </pc:spChg>
      </pc:sldChg>
    </pc:docChg>
  </pc:docChgLst>
  <pc:docChgLst>
    <pc:chgData name="Ahlemeyer Janin (inf21006)" userId="S::inf21006@lehre.dhbw-stuttgart.de::a99c6711-c888-4c12-9ed1-631d55c3ec40" providerId="AD" clId="Web-{E98D4C96-867F-0BDE-294E-EA6ACFCA6563}"/>
    <pc:docChg chg="delSld modSld modSection">
      <pc:chgData name="Ahlemeyer Janin (inf21006)" userId="S::inf21006@lehre.dhbw-stuttgart.de::a99c6711-c888-4c12-9ed1-631d55c3ec40" providerId="AD" clId="Web-{E98D4C96-867F-0BDE-294E-EA6ACFCA6563}" dt="2023-05-17T19:20:44.908" v="216" actId="20577"/>
      <pc:docMkLst>
        <pc:docMk/>
      </pc:docMkLst>
      <pc:sldChg chg="modSp">
        <pc:chgData name="Ahlemeyer Janin (inf21006)" userId="S::inf21006@lehre.dhbw-stuttgart.de::a99c6711-c888-4c12-9ed1-631d55c3ec40" providerId="AD" clId="Web-{E98D4C96-867F-0BDE-294E-EA6ACFCA6563}" dt="2023-05-17T19:20:33.095" v="214" actId="20577"/>
        <pc:sldMkLst>
          <pc:docMk/>
          <pc:sldMk cId="1060326399" sldId="256"/>
        </pc:sldMkLst>
        <pc:spChg chg="mod">
          <ac:chgData name="Ahlemeyer Janin (inf21006)" userId="S::inf21006@lehre.dhbw-stuttgart.de::a99c6711-c888-4c12-9ed1-631d55c3ec40" providerId="AD" clId="Web-{E98D4C96-867F-0BDE-294E-EA6ACFCA6563}" dt="2023-05-17T19:20:33.095" v="214" actId="20577"/>
          <ac:spMkLst>
            <pc:docMk/>
            <pc:sldMk cId="1060326399" sldId="256"/>
            <ac:spMk id="3" creationId="{6DB8B530-89CE-BEDB-6C18-80C8DBAFA50A}"/>
          </ac:spMkLst>
        </pc:spChg>
      </pc:sldChg>
      <pc:sldChg chg="modSp">
        <pc:chgData name="Ahlemeyer Janin (inf21006)" userId="S::inf21006@lehre.dhbw-stuttgart.de::a99c6711-c888-4c12-9ed1-631d55c3ec40" providerId="AD" clId="Web-{E98D4C96-867F-0BDE-294E-EA6ACFCA6563}" dt="2023-05-17T18:06:37.736" v="79" actId="20577"/>
        <pc:sldMkLst>
          <pc:docMk/>
          <pc:sldMk cId="1007321861" sldId="258"/>
        </pc:sldMkLst>
        <pc:spChg chg="mod">
          <ac:chgData name="Ahlemeyer Janin (inf21006)" userId="S::inf21006@lehre.dhbw-stuttgart.de::a99c6711-c888-4c12-9ed1-631d55c3ec40" providerId="AD" clId="Web-{E98D4C96-867F-0BDE-294E-EA6ACFCA6563}" dt="2023-05-17T18:06:37.736" v="79" actId="20577"/>
          <ac:spMkLst>
            <pc:docMk/>
            <pc:sldMk cId="1007321861" sldId="258"/>
            <ac:spMk id="17" creationId="{5B0FED59-0D40-FE60-663E-DF999828E6CC}"/>
          </ac:spMkLst>
        </pc:spChg>
      </pc:sldChg>
      <pc:sldChg chg="modSp">
        <pc:chgData name="Ahlemeyer Janin (inf21006)" userId="S::inf21006@lehre.dhbw-stuttgart.de::a99c6711-c888-4c12-9ed1-631d55c3ec40" providerId="AD" clId="Web-{E98D4C96-867F-0BDE-294E-EA6ACFCA6563}" dt="2023-05-17T19:20:44.908" v="216" actId="20577"/>
        <pc:sldMkLst>
          <pc:docMk/>
          <pc:sldMk cId="2427132383" sldId="259"/>
        </pc:sldMkLst>
        <pc:spChg chg="mod">
          <ac:chgData name="Ahlemeyer Janin (inf21006)" userId="S::inf21006@lehre.dhbw-stuttgart.de::a99c6711-c888-4c12-9ed1-631d55c3ec40" providerId="AD" clId="Web-{E98D4C96-867F-0BDE-294E-EA6ACFCA6563}" dt="2023-05-17T19:20:44.908" v="216" actId="20577"/>
          <ac:spMkLst>
            <pc:docMk/>
            <pc:sldMk cId="2427132383" sldId="259"/>
            <ac:spMk id="4" creationId="{46B4DE8A-D5E9-139F-3AFE-AC52A1AC2891}"/>
          </ac:spMkLst>
        </pc:spChg>
      </pc:sldChg>
      <pc:sldChg chg="addSp modSp mod modClrScheme chgLayout">
        <pc:chgData name="Ahlemeyer Janin (inf21006)" userId="S::inf21006@lehre.dhbw-stuttgart.de::a99c6711-c888-4c12-9ed1-631d55c3ec40" providerId="AD" clId="Web-{E98D4C96-867F-0BDE-294E-EA6ACFCA6563}" dt="2023-05-17T18:26:40.179" v="167"/>
        <pc:sldMkLst>
          <pc:docMk/>
          <pc:sldMk cId="2109792236" sldId="327"/>
        </pc:sldMkLst>
        <pc:spChg chg="add mod">
          <ac:chgData name="Ahlemeyer Janin (inf21006)" userId="S::inf21006@lehre.dhbw-stuttgart.de::a99c6711-c888-4c12-9ed1-631d55c3ec40" providerId="AD" clId="Web-{E98D4C96-867F-0BDE-294E-EA6ACFCA6563}" dt="2023-05-17T18:25:16.130" v="130"/>
          <ac:spMkLst>
            <pc:docMk/>
            <pc:sldMk cId="2109792236" sldId="327"/>
            <ac:spMk id="3" creationId="{1705E0C4-66FE-764A-94D6-9A42265DAC00}"/>
          </ac:spMkLst>
        </pc:spChg>
        <pc:spChg chg="mod ord">
          <ac:chgData name="Ahlemeyer Janin (inf21006)" userId="S::inf21006@lehre.dhbw-stuttgart.de::a99c6711-c888-4c12-9ed1-631d55c3ec40" providerId="AD" clId="Web-{E98D4C96-867F-0BDE-294E-EA6ACFCA6563}" dt="2023-05-17T18:25:16.130" v="130"/>
          <ac:spMkLst>
            <pc:docMk/>
            <pc:sldMk cId="2109792236" sldId="327"/>
            <ac:spMk id="4" creationId="{6275050F-6FC9-D868-7FC2-915557B28F31}"/>
          </ac:spMkLst>
        </pc:spChg>
        <pc:spChg chg="mod ord">
          <ac:chgData name="Ahlemeyer Janin (inf21006)" userId="S::inf21006@lehre.dhbw-stuttgart.de::a99c6711-c888-4c12-9ed1-631d55c3ec40" providerId="AD" clId="Web-{E98D4C96-867F-0BDE-294E-EA6ACFCA6563}" dt="2023-05-17T18:25:16.130" v="130"/>
          <ac:spMkLst>
            <pc:docMk/>
            <pc:sldMk cId="2109792236" sldId="327"/>
            <ac:spMk id="5" creationId="{57EAC4EC-7F68-B728-C0EF-B3CE0DF75B04}"/>
          </ac:spMkLst>
        </pc:spChg>
        <pc:spChg chg="mod">
          <ac:chgData name="Ahlemeyer Janin (inf21006)" userId="S::inf21006@lehre.dhbw-stuttgart.de::a99c6711-c888-4c12-9ed1-631d55c3ec40" providerId="AD" clId="Web-{E98D4C96-867F-0BDE-294E-EA6ACFCA6563}" dt="2023-05-17T18:25:31.224" v="153" actId="20577"/>
          <ac:spMkLst>
            <pc:docMk/>
            <pc:sldMk cId="2109792236" sldId="327"/>
            <ac:spMk id="6" creationId="{A2BCCD93-0FBE-CA6D-DD5E-5762488FB36A}"/>
          </ac:spMkLst>
        </pc:spChg>
        <pc:spChg chg="mod">
          <ac:chgData name="Ahlemeyer Janin (inf21006)" userId="S::inf21006@lehre.dhbw-stuttgart.de::a99c6711-c888-4c12-9ed1-631d55c3ec40" providerId="AD" clId="Web-{E98D4C96-867F-0BDE-294E-EA6ACFCA6563}" dt="2023-05-17T18:26:11.757" v="160" actId="14100"/>
          <ac:spMkLst>
            <pc:docMk/>
            <pc:sldMk cId="2109792236" sldId="327"/>
            <ac:spMk id="7" creationId="{6ACFE8F4-3480-7855-AB73-C1513D9046BC}"/>
          </ac:spMkLst>
        </pc:spChg>
        <pc:spChg chg="add mod">
          <ac:chgData name="Ahlemeyer Janin (inf21006)" userId="S::inf21006@lehre.dhbw-stuttgart.de::a99c6711-c888-4c12-9ed1-631d55c3ec40" providerId="AD" clId="Web-{E98D4C96-867F-0BDE-294E-EA6ACFCA6563}" dt="2023-05-17T18:26:22.601" v="164" actId="14100"/>
          <ac:spMkLst>
            <pc:docMk/>
            <pc:sldMk cId="2109792236" sldId="327"/>
            <ac:spMk id="9" creationId="{E34858EF-1314-986A-C537-B1E12E9F8134}"/>
          </ac:spMkLst>
        </pc:spChg>
        <pc:spChg chg="add mod">
          <ac:chgData name="Ahlemeyer Janin (inf21006)" userId="S::inf21006@lehre.dhbw-stuttgart.de::a99c6711-c888-4c12-9ed1-631d55c3ec40" providerId="AD" clId="Web-{E98D4C96-867F-0BDE-294E-EA6ACFCA6563}" dt="2023-05-17T18:25:25.912" v="143" actId="20577"/>
          <ac:spMkLst>
            <pc:docMk/>
            <pc:sldMk cId="2109792236" sldId="327"/>
            <ac:spMk id="14" creationId="{8C6FB1B3-28CA-6395-F6CD-4A803F874F5B}"/>
          </ac:spMkLst>
        </pc:spChg>
        <pc:picChg chg="add mod">
          <ac:chgData name="Ahlemeyer Janin (inf21006)" userId="S::inf21006@lehre.dhbw-stuttgart.de::a99c6711-c888-4c12-9ed1-631d55c3ec40" providerId="AD" clId="Web-{E98D4C96-867F-0BDE-294E-EA6ACFCA6563}" dt="2023-05-17T18:26:34.460" v="166"/>
          <ac:picMkLst>
            <pc:docMk/>
            <pc:sldMk cId="2109792236" sldId="327"/>
            <ac:picMk id="10" creationId="{969C1963-65B6-756D-582C-4FADE3EE2E45}"/>
          </ac:picMkLst>
        </pc:picChg>
        <pc:picChg chg="add mod">
          <ac:chgData name="Ahlemeyer Janin (inf21006)" userId="S::inf21006@lehre.dhbw-stuttgart.de::a99c6711-c888-4c12-9ed1-631d55c3ec40" providerId="AD" clId="Web-{E98D4C96-867F-0BDE-294E-EA6ACFCA6563}" dt="2023-05-17T18:26:40.179" v="167"/>
          <ac:picMkLst>
            <pc:docMk/>
            <pc:sldMk cId="2109792236" sldId="327"/>
            <ac:picMk id="11" creationId="{EA63AA3F-9C68-DE7A-F163-15B68A528096}"/>
          </ac:picMkLst>
        </pc:picChg>
      </pc:sldChg>
      <pc:sldChg chg="del">
        <pc:chgData name="Ahlemeyer Janin (inf21006)" userId="S::inf21006@lehre.dhbw-stuttgart.de::a99c6711-c888-4c12-9ed1-631d55c3ec40" providerId="AD" clId="Web-{E98D4C96-867F-0BDE-294E-EA6ACFCA6563}" dt="2023-05-17T18:25:11.489" v="129"/>
        <pc:sldMkLst>
          <pc:docMk/>
          <pc:sldMk cId="519287246" sldId="328"/>
        </pc:sldMkLst>
      </pc:sldChg>
      <pc:sldChg chg="addSp modSp">
        <pc:chgData name="Ahlemeyer Janin (inf21006)" userId="S::inf21006@lehre.dhbw-stuttgart.de::a99c6711-c888-4c12-9ed1-631d55c3ec40" providerId="AD" clId="Web-{E98D4C96-867F-0BDE-294E-EA6ACFCA6563}" dt="2023-05-17T18:30:15.186" v="172" actId="1076"/>
        <pc:sldMkLst>
          <pc:docMk/>
          <pc:sldMk cId="2533820417" sldId="329"/>
        </pc:sldMkLst>
        <pc:spChg chg="mod">
          <ac:chgData name="Ahlemeyer Janin (inf21006)" userId="S::inf21006@lehre.dhbw-stuttgart.de::a99c6711-c888-4c12-9ed1-631d55c3ec40" providerId="AD" clId="Web-{E98D4C96-867F-0BDE-294E-EA6ACFCA6563}" dt="2023-05-17T18:17:29.928" v="86" actId="20577"/>
          <ac:spMkLst>
            <pc:docMk/>
            <pc:sldMk cId="2533820417" sldId="329"/>
            <ac:spMk id="3" creationId="{67B17623-CEDA-7BF4-C021-9FC39D7015B5}"/>
          </ac:spMkLst>
        </pc:spChg>
        <pc:picChg chg="add mod">
          <ac:chgData name="Ahlemeyer Janin (inf21006)" userId="S::inf21006@lehre.dhbw-stuttgart.de::a99c6711-c888-4c12-9ed1-631d55c3ec40" providerId="AD" clId="Web-{E98D4C96-867F-0BDE-294E-EA6ACFCA6563}" dt="2023-05-17T18:30:15.186" v="172" actId="1076"/>
          <ac:picMkLst>
            <pc:docMk/>
            <pc:sldMk cId="2533820417" sldId="329"/>
            <ac:picMk id="6" creationId="{4BE73694-96FA-0B52-87BC-8590E61C5E31}"/>
          </ac:picMkLst>
        </pc:picChg>
      </pc:sldChg>
      <pc:sldChg chg="addSp delSp modSp">
        <pc:chgData name="Ahlemeyer Janin (inf21006)" userId="S::inf21006@lehre.dhbw-stuttgart.de::a99c6711-c888-4c12-9ed1-631d55c3ec40" providerId="AD" clId="Web-{E98D4C96-867F-0BDE-294E-EA6ACFCA6563}" dt="2023-05-17T18:37:01.948" v="185" actId="14100"/>
        <pc:sldMkLst>
          <pc:docMk/>
          <pc:sldMk cId="3884060859" sldId="330"/>
        </pc:sldMkLst>
        <pc:spChg chg="mod">
          <ac:chgData name="Ahlemeyer Janin (inf21006)" userId="S::inf21006@lehre.dhbw-stuttgart.de::a99c6711-c888-4c12-9ed1-631d55c3ec40" providerId="AD" clId="Web-{E98D4C96-867F-0BDE-294E-EA6ACFCA6563}" dt="2023-05-17T18:30:28.811" v="174"/>
          <ac:spMkLst>
            <pc:docMk/>
            <pc:sldMk cId="3884060859" sldId="330"/>
            <ac:spMk id="4" creationId="{33A96809-D195-7E4B-2CEC-4D755038B28B}"/>
          </ac:spMkLst>
        </pc:spChg>
        <pc:spChg chg="mod">
          <ac:chgData name="Ahlemeyer Janin (inf21006)" userId="S::inf21006@lehre.dhbw-stuttgart.de::a99c6711-c888-4c12-9ed1-631d55c3ec40" providerId="AD" clId="Web-{E98D4C96-867F-0BDE-294E-EA6ACFCA6563}" dt="2023-05-17T18:30:28.811" v="174"/>
          <ac:spMkLst>
            <pc:docMk/>
            <pc:sldMk cId="3884060859" sldId="330"/>
            <ac:spMk id="5" creationId="{1CF47B9B-EBEC-CF10-68C1-59F36EF31BB0}"/>
          </ac:spMkLst>
        </pc:spChg>
        <pc:spChg chg="mod">
          <ac:chgData name="Ahlemeyer Janin (inf21006)" userId="S::inf21006@lehre.dhbw-stuttgart.de::a99c6711-c888-4c12-9ed1-631d55c3ec40" providerId="AD" clId="Web-{E98D4C96-867F-0BDE-294E-EA6ACFCA6563}" dt="2023-05-17T18:30:28.811" v="174"/>
          <ac:spMkLst>
            <pc:docMk/>
            <pc:sldMk cId="3884060859" sldId="330"/>
            <ac:spMk id="6" creationId="{0B729499-AAD0-B4CE-ECE9-04E33E89602A}"/>
          </ac:spMkLst>
        </pc:spChg>
        <pc:spChg chg="add del mod">
          <ac:chgData name="Ahlemeyer Janin (inf21006)" userId="S::inf21006@lehre.dhbw-stuttgart.de::a99c6711-c888-4c12-9ed1-631d55c3ec40" providerId="AD" clId="Web-{E98D4C96-867F-0BDE-294E-EA6ACFCA6563}" dt="2023-05-17T18:37:01.948" v="185" actId="14100"/>
          <ac:spMkLst>
            <pc:docMk/>
            <pc:sldMk cId="3884060859" sldId="330"/>
            <ac:spMk id="7" creationId="{978CEADF-722A-9AF5-CF33-5D69D37E7579}"/>
          </ac:spMkLst>
        </pc:spChg>
        <pc:graphicFrameChg chg="add del">
          <ac:chgData name="Ahlemeyer Janin (inf21006)" userId="S::inf21006@lehre.dhbw-stuttgart.de::a99c6711-c888-4c12-9ed1-631d55c3ec40" providerId="AD" clId="Web-{E98D4C96-867F-0BDE-294E-EA6ACFCA6563}" dt="2023-05-17T18:30:28.811" v="174"/>
          <ac:graphicFrameMkLst>
            <pc:docMk/>
            <pc:sldMk cId="3884060859" sldId="330"/>
            <ac:graphicFrameMk id="9" creationId="{E64F4B85-BE05-6159-0CE0-935D8C20617D}"/>
          </ac:graphicFrameMkLst>
        </pc:graphicFrameChg>
        <pc:graphicFrameChg chg="mod">
          <ac:chgData name="Ahlemeyer Janin (inf21006)" userId="S::inf21006@lehre.dhbw-stuttgart.de::a99c6711-c888-4c12-9ed1-631d55c3ec40" providerId="AD" clId="Web-{E98D4C96-867F-0BDE-294E-EA6ACFCA6563}" dt="2023-05-17T18:34:09.334" v="181" actId="1076"/>
          <ac:graphicFrameMkLst>
            <pc:docMk/>
            <pc:sldMk cId="3884060859" sldId="330"/>
            <ac:graphicFrameMk id="11" creationId="{DD84E73F-090A-0105-E3BD-385AF7B4AC86}"/>
          </ac:graphicFrameMkLst>
        </pc:graphicFrameChg>
      </pc:sldChg>
      <pc:sldChg chg="modSp">
        <pc:chgData name="Ahlemeyer Janin (inf21006)" userId="S::inf21006@lehre.dhbw-stuttgart.de::a99c6711-c888-4c12-9ed1-631d55c3ec40" providerId="AD" clId="Web-{E98D4C96-867F-0BDE-294E-EA6ACFCA6563}" dt="2023-05-17T18:04:45.108" v="77" actId="20577"/>
        <pc:sldMkLst>
          <pc:docMk/>
          <pc:sldMk cId="2355826376" sldId="332"/>
        </pc:sldMkLst>
        <pc:spChg chg="mod">
          <ac:chgData name="Ahlemeyer Janin (inf21006)" userId="S::inf21006@lehre.dhbw-stuttgart.de::a99c6711-c888-4c12-9ed1-631d55c3ec40" providerId="AD" clId="Web-{E98D4C96-867F-0BDE-294E-EA6ACFCA6563}" dt="2023-05-17T18:04:45.108" v="77" actId="20577"/>
          <ac:spMkLst>
            <pc:docMk/>
            <pc:sldMk cId="2355826376" sldId="332"/>
            <ac:spMk id="3" creationId="{45607361-DC35-48AC-1A4F-6F0773BDCE98}"/>
          </ac:spMkLst>
        </pc:spChg>
      </pc:sldChg>
      <pc:sldChg chg="modSp">
        <pc:chgData name="Ahlemeyer Janin (inf21006)" userId="S::inf21006@lehre.dhbw-stuttgart.de::a99c6711-c888-4c12-9ed1-631d55c3ec40" providerId="AD" clId="Web-{E98D4C96-867F-0BDE-294E-EA6ACFCA6563}" dt="2023-05-17T17:40:05.312" v="15" actId="20577"/>
        <pc:sldMkLst>
          <pc:docMk/>
          <pc:sldMk cId="3852299146" sldId="335"/>
        </pc:sldMkLst>
        <pc:spChg chg="mod">
          <ac:chgData name="Ahlemeyer Janin (inf21006)" userId="S::inf21006@lehre.dhbw-stuttgart.de::a99c6711-c888-4c12-9ed1-631d55c3ec40" providerId="AD" clId="Web-{E98D4C96-867F-0BDE-294E-EA6ACFCA6563}" dt="2023-05-17T17:40:05.312" v="15" actId="20577"/>
          <ac:spMkLst>
            <pc:docMk/>
            <pc:sldMk cId="3852299146" sldId="335"/>
            <ac:spMk id="18" creationId="{2D4DC0E9-297F-EC5E-2A40-E7BE5716479F}"/>
          </ac:spMkLst>
        </pc:spChg>
      </pc:sldChg>
      <pc:sldChg chg="modSp">
        <pc:chgData name="Ahlemeyer Janin (inf21006)" userId="S::inf21006@lehre.dhbw-stuttgart.de::a99c6711-c888-4c12-9ed1-631d55c3ec40" providerId="AD" clId="Web-{E98D4C96-867F-0BDE-294E-EA6ACFCA6563}" dt="2023-05-17T18:04:35.561" v="75" actId="20577"/>
        <pc:sldMkLst>
          <pc:docMk/>
          <pc:sldMk cId="1712038917" sldId="336"/>
        </pc:sldMkLst>
        <pc:spChg chg="mod">
          <ac:chgData name="Ahlemeyer Janin (inf21006)" userId="S::inf21006@lehre.dhbw-stuttgart.de::a99c6711-c888-4c12-9ed1-631d55c3ec40" providerId="AD" clId="Web-{E98D4C96-867F-0BDE-294E-EA6ACFCA6563}" dt="2023-05-17T18:04:35.561" v="75" actId="20577"/>
          <ac:spMkLst>
            <pc:docMk/>
            <pc:sldMk cId="1712038917" sldId="336"/>
            <ac:spMk id="17" creationId="{7DEDA485-C48F-A854-59C9-9539CA86CF56}"/>
          </ac:spMkLst>
        </pc:spChg>
      </pc:sldChg>
      <pc:sldChg chg="modSp">
        <pc:chgData name="Ahlemeyer Janin (inf21006)" userId="S::inf21006@lehre.dhbw-stuttgart.de::a99c6711-c888-4c12-9ed1-631d55c3ec40" providerId="AD" clId="Web-{E98D4C96-867F-0BDE-294E-EA6ACFCA6563}" dt="2023-05-17T18:45:31.588" v="207" actId="1076"/>
        <pc:sldMkLst>
          <pc:docMk/>
          <pc:sldMk cId="1794237274" sldId="343"/>
        </pc:sldMkLst>
        <pc:spChg chg="mod">
          <ac:chgData name="Ahlemeyer Janin (inf21006)" userId="S::inf21006@lehre.dhbw-stuttgart.de::a99c6711-c888-4c12-9ed1-631d55c3ec40" providerId="AD" clId="Web-{E98D4C96-867F-0BDE-294E-EA6ACFCA6563}" dt="2023-05-17T18:45:29.526" v="206" actId="1076"/>
          <ac:spMkLst>
            <pc:docMk/>
            <pc:sldMk cId="1794237274" sldId="343"/>
            <ac:spMk id="16" creationId="{AA924FAC-0151-FD29-1292-7B5454DF4F89}"/>
          </ac:spMkLst>
        </pc:spChg>
        <pc:spChg chg="mod">
          <ac:chgData name="Ahlemeyer Janin (inf21006)" userId="S::inf21006@lehre.dhbw-stuttgart.de::a99c6711-c888-4c12-9ed1-631d55c3ec40" providerId="AD" clId="Web-{E98D4C96-867F-0BDE-294E-EA6ACFCA6563}" dt="2023-05-17T18:45:31.588" v="207" actId="1076"/>
          <ac:spMkLst>
            <pc:docMk/>
            <pc:sldMk cId="1794237274" sldId="343"/>
            <ac:spMk id="18" creationId="{345F8CDC-116E-EA4F-C8CC-EDB82D98D3CD}"/>
          </ac:spMkLst>
        </pc:spChg>
        <pc:graphicFrameChg chg="mod">
          <ac:chgData name="Ahlemeyer Janin (inf21006)" userId="S::inf21006@lehre.dhbw-stuttgart.de::a99c6711-c888-4c12-9ed1-631d55c3ec40" providerId="AD" clId="Web-{E98D4C96-867F-0BDE-294E-EA6ACFCA6563}" dt="2023-05-17T18:45:20.557" v="205" actId="1076"/>
          <ac:graphicFrameMkLst>
            <pc:docMk/>
            <pc:sldMk cId="1794237274" sldId="343"/>
            <ac:graphicFrameMk id="17" creationId="{D380F23D-7206-6DCA-2200-6E1E7F9E0227}"/>
          </ac:graphicFrameMkLst>
        </pc:graphicFrameChg>
      </pc:sldChg>
      <pc:sldChg chg="addSp delSp modSp mod modClrScheme chgLayout">
        <pc:chgData name="Ahlemeyer Janin (inf21006)" userId="S::inf21006@lehre.dhbw-stuttgart.de::a99c6711-c888-4c12-9ed1-631d55c3ec40" providerId="AD" clId="Web-{E98D4C96-867F-0BDE-294E-EA6ACFCA6563}" dt="2023-05-17T18:53:03.325" v="213"/>
        <pc:sldMkLst>
          <pc:docMk/>
          <pc:sldMk cId="4029199438" sldId="344"/>
        </pc:sldMkLst>
        <pc:spChg chg="mod">
          <ac:chgData name="Ahlemeyer Janin (inf21006)" userId="S::inf21006@lehre.dhbw-stuttgart.de::a99c6711-c888-4c12-9ed1-631d55c3ec40" providerId="AD" clId="Web-{E98D4C96-867F-0BDE-294E-EA6ACFCA6563}" dt="2023-05-17T18:44:07.977" v="201"/>
          <ac:spMkLst>
            <pc:docMk/>
            <pc:sldMk cId="4029199438" sldId="344"/>
            <ac:spMk id="7" creationId="{60727A5C-CABB-F5D8-5A74-6116CD7066B5}"/>
          </ac:spMkLst>
        </pc:spChg>
        <pc:spChg chg="mod">
          <ac:chgData name="Ahlemeyer Janin (inf21006)" userId="S::inf21006@lehre.dhbw-stuttgart.de::a99c6711-c888-4c12-9ed1-631d55c3ec40" providerId="AD" clId="Web-{E98D4C96-867F-0BDE-294E-EA6ACFCA6563}" dt="2023-05-17T18:44:07.977" v="201"/>
          <ac:spMkLst>
            <pc:docMk/>
            <pc:sldMk cId="4029199438" sldId="344"/>
            <ac:spMk id="8" creationId="{5B7EA417-5F39-C553-9E44-B9804CF65F88}"/>
          </ac:spMkLst>
        </pc:spChg>
        <pc:spChg chg="mod">
          <ac:chgData name="Ahlemeyer Janin (inf21006)" userId="S::inf21006@lehre.dhbw-stuttgart.de::a99c6711-c888-4c12-9ed1-631d55c3ec40" providerId="AD" clId="Web-{E98D4C96-867F-0BDE-294E-EA6ACFCA6563}" dt="2023-05-17T18:44:07.977" v="201"/>
          <ac:spMkLst>
            <pc:docMk/>
            <pc:sldMk cId="4029199438" sldId="344"/>
            <ac:spMk id="9" creationId="{0555B337-4378-C42D-D9A3-E8A75FDB7D8E}"/>
          </ac:spMkLst>
        </pc:spChg>
        <pc:spChg chg="mod ord">
          <ac:chgData name="Ahlemeyer Janin (inf21006)" userId="S::inf21006@lehre.dhbw-stuttgart.de::a99c6711-c888-4c12-9ed1-631d55c3ec40" providerId="AD" clId="Web-{E98D4C96-867F-0BDE-294E-EA6ACFCA6563}" dt="2023-05-17T18:44:07.977" v="201"/>
          <ac:spMkLst>
            <pc:docMk/>
            <pc:sldMk cId="4029199438" sldId="344"/>
            <ac:spMk id="15" creationId="{5AB4E572-4863-7E4B-B239-6CF18830E59B}"/>
          </ac:spMkLst>
        </pc:spChg>
        <pc:spChg chg="add del mod">
          <ac:chgData name="Ahlemeyer Janin (inf21006)" userId="S::inf21006@lehre.dhbw-stuttgart.de::a99c6711-c888-4c12-9ed1-631d55c3ec40" providerId="AD" clId="Web-{E98D4C96-867F-0BDE-294E-EA6ACFCA6563}" dt="2023-05-17T18:44:07.977" v="201"/>
          <ac:spMkLst>
            <pc:docMk/>
            <pc:sldMk cId="4029199438" sldId="344"/>
            <ac:spMk id="20" creationId="{FC7C41A1-4C9E-698A-6B13-E3C2113AB2CA}"/>
          </ac:spMkLst>
        </pc:spChg>
        <pc:spChg chg="add del mod">
          <ac:chgData name="Ahlemeyer Janin (inf21006)" userId="S::inf21006@lehre.dhbw-stuttgart.de::a99c6711-c888-4c12-9ed1-631d55c3ec40" providerId="AD" clId="Web-{E98D4C96-867F-0BDE-294E-EA6ACFCA6563}" dt="2023-05-17T18:44:07.977" v="201"/>
          <ac:spMkLst>
            <pc:docMk/>
            <pc:sldMk cId="4029199438" sldId="344"/>
            <ac:spMk id="22" creationId="{9AED5F83-2B7B-D989-DE42-E67E25A07AF0}"/>
          </ac:spMkLst>
        </pc:spChg>
        <pc:graphicFrameChg chg="add del mod">
          <ac:chgData name="Ahlemeyer Janin (inf21006)" userId="S::inf21006@lehre.dhbw-stuttgart.de::a99c6711-c888-4c12-9ed1-631d55c3ec40" providerId="AD" clId="Web-{E98D4C96-867F-0BDE-294E-EA6ACFCA6563}" dt="2023-05-17T18:44:10.617" v="202"/>
          <ac:graphicFrameMkLst>
            <pc:docMk/>
            <pc:sldMk cId="4029199438" sldId="344"/>
            <ac:graphicFrameMk id="3" creationId="{EDFB1078-9D64-153F-DE41-F67C8883B972}"/>
          </ac:graphicFrameMkLst>
        </pc:graphicFrameChg>
        <pc:graphicFrameChg chg="mod modGraphic">
          <ac:chgData name="Ahlemeyer Janin (inf21006)" userId="S::inf21006@lehre.dhbw-stuttgart.de::a99c6711-c888-4c12-9ed1-631d55c3ec40" providerId="AD" clId="Web-{E98D4C96-867F-0BDE-294E-EA6ACFCA6563}" dt="2023-05-17T18:53:03.325" v="213"/>
          <ac:graphicFrameMkLst>
            <pc:docMk/>
            <pc:sldMk cId="4029199438" sldId="344"/>
            <ac:graphicFrameMk id="4" creationId="{5E1E758C-85D2-5A0F-260F-31A581BAACDA}"/>
          </ac:graphicFrameMkLst>
        </pc:graphicFrameChg>
      </pc:sldChg>
      <pc:sldChg chg="modSp">
        <pc:chgData name="Ahlemeyer Janin (inf21006)" userId="S::inf21006@lehre.dhbw-stuttgart.de::a99c6711-c888-4c12-9ed1-631d55c3ec40" providerId="AD" clId="Web-{E98D4C96-867F-0BDE-294E-EA6ACFCA6563}" dt="2023-05-17T18:38:31.029" v="187" actId="1076"/>
        <pc:sldMkLst>
          <pc:docMk/>
          <pc:sldMk cId="3205013940" sldId="345"/>
        </pc:sldMkLst>
        <pc:picChg chg="mod">
          <ac:chgData name="Ahlemeyer Janin (inf21006)" userId="S::inf21006@lehre.dhbw-stuttgart.de::a99c6711-c888-4c12-9ed1-631d55c3ec40" providerId="AD" clId="Web-{E98D4C96-867F-0BDE-294E-EA6ACFCA6563}" dt="2023-05-17T18:38:31.029" v="187" actId="1076"/>
          <ac:picMkLst>
            <pc:docMk/>
            <pc:sldMk cId="3205013940" sldId="345"/>
            <ac:picMk id="39" creationId="{22F70671-962E-53DE-21FE-CFBDEA971527}"/>
          </ac:picMkLst>
        </pc:picChg>
      </pc:sldChg>
      <pc:sldChg chg="modSp">
        <pc:chgData name="Ahlemeyer Janin (inf21006)" userId="S::inf21006@lehre.dhbw-stuttgart.de::a99c6711-c888-4c12-9ed1-631d55c3ec40" providerId="AD" clId="Web-{E98D4C96-867F-0BDE-294E-EA6ACFCA6563}" dt="2023-05-17T18:07:59.473" v="84" actId="20577"/>
        <pc:sldMkLst>
          <pc:docMk/>
          <pc:sldMk cId="3797895940" sldId="346"/>
        </pc:sldMkLst>
        <pc:spChg chg="mod">
          <ac:chgData name="Ahlemeyer Janin (inf21006)" userId="S::inf21006@lehre.dhbw-stuttgart.de::a99c6711-c888-4c12-9ed1-631d55c3ec40" providerId="AD" clId="Web-{E98D4C96-867F-0BDE-294E-EA6ACFCA6563}" dt="2023-05-17T18:07:59.473" v="84" actId="20577"/>
          <ac:spMkLst>
            <pc:docMk/>
            <pc:sldMk cId="3797895940" sldId="346"/>
            <ac:spMk id="21" creationId="{31CE72EB-2C6B-8542-DDA1-B041EFC2AB06}"/>
          </ac:spMkLst>
        </pc:spChg>
      </pc:sldChg>
    </pc:docChg>
  </pc:docChgLst>
  <pc:docChgLst>
    <pc:chgData name="Ahlemeyer Janin (inf21006)" userId="S::inf21006@lehre.dhbw-stuttgart.de::a99c6711-c888-4c12-9ed1-631d55c3ec40" providerId="AD" clId="Web-{58D038D6-1BA5-07F6-6AA5-2676873CB0D1}"/>
    <pc:docChg chg="addSld delSld modSld sldOrd modSection">
      <pc:chgData name="Ahlemeyer Janin (inf21006)" userId="S::inf21006@lehre.dhbw-stuttgart.de::a99c6711-c888-4c12-9ed1-631d55c3ec40" providerId="AD" clId="Web-{58D038D6-1BA5-07F6-6AA5-2676873CB0D1}" dt="2022-11-06T16:38:22.912" v="1258" actId="1076"/>
      <pc:docMkLst>
        <pc:docMk/>
      </pc:docMkLst>
      <pc:sldChg chg="mod modShow">
        <pc:chgData name="Ahlemeyer Janin (inf21006)" userId="S::inf21006@lehre.dhbw-stuttgart.de::a99c6711-c888-4c12-9ed1-631d55c3ec40" providerId="AD" clId="Web-{58D038D6-1BA5-07F6-6AA5-2676873CB0D1}" dt="2022-11-06T15:55:43.960" v="953"/>
        <pc:sldMkLst>
          <pc:docMk/>
          <pc:sldMk cId="3057333698" sldId="257"/>
        </pc:sldMkLst>
      </pc:sldChg>
      <pc:sldChg chg="modSp">
        <pc:chgData name="Ahlemeyer Janin (inf21006)" userId="S::inf21006@lehre.dhbw-stuttgart.de::a99c6711-c888-4c12-9ed1-631d55c3ec40" providerId="AD" clId="Web-{58D038D6-1BA5-07F6-6AA5-2676873CB0D1}" dt="2022-11-06T16:12:41.920" v="1088" actId="20577"/>
        <pc:sldMkLst>
          <pc:docMk/>
          <pc:sldMk cId="1007321861" sldId="258"/>
        </pc:sldMkLst>
        <pc:spChg chg="mod">
          <ac:chgData name="Ahlemeyer Janin (inf21006)" userId="S::inf21006@lehre.dhbw-stuttgart.de::a99c6711-c888-4c12-9ed1-631d55c3ec40" providerId="AD" clId="Web-{58D038D6-1BA5-07F6-6AA5-2676873CB0D1}" dt="2022-11-06T16:12:41.920" v="1088" actId="20577"/>
          <ac:spMkLst>
            <pc:docMk/>
            <pc:sldMk cId="1007321861" sldId="258"/>
            <ac:spMk id="17" creationId="{5B0FED59-0D40-FE60-663E-DF999828E6CC}"/>
          </ac:spMkLst>
        </pc:spChg>
      </pc:sldChg>
      <pc:sldChg chg="modSp">
        <pc:chgData name="Ahlemeyer Janin (inf21006)" userId="S::inf21006@lehre.dhbw-stuttgart.de::a99c6711-c888-4c12-9ed1-631d55c3ec40" providerId="AD" clId="Web-{58D038D6-1BA5-07F6-6AA5-2676873CB0D1}" dt="2022-11-06T16:37:32.177" v="1236" actId="20577"/>
        <pc:sldMkLst>
          <pc:docMk/>
          <pc:sldMk cId="2427132383" sldId="259"/>
        </pc:sldMkLst>
        <pc:spChg chg="mod">
          <ac:chgData name="Ahlemeyer Janin (inf21006)" userId="S::inf21006@lehre.dhbw-stuttgart.de::a99c6711-c888-4c12-9ed1-631d55c3ec40" providerId="AD" clId="Web-{58D038D6-1BA5-07F6-6AA5-2676873CB0D1}" dt="2022-11-06T16:37:32.177" v="1236" actId="20577"/>
          <ac:spMkLst>
            <pc:docMk/>
            <pc:sldMk cId="2427132383" sldId="259"/>
            <ac:spMk id="4" creationId="{46B4DE8A-D5E9-139F-3AFE-AC52A1AC2891}"/>
          </ac:spMkLst>
        </pc:spChg>
      </pc:sldChg>
      <pc:sldChg chg="modSp">
        <pc:chgData name="Ahlemeyer Janin (inf21006)" userId="S::inf21006@lehre.dhbw-stuttgart.de::a99c6711-c888-4c12-9ed1-631d55c3ec40" providerId="AD" clId="Web-{58D038D6-1BA5-07F6-6AA5-2676873CB0D1}" dt="2022-11-06T16:08:19.055" v="1051" actId="14100"/>
        <pc:sldMkLst>
          <pc:docMk/>
          <pc:sldMk cId="1112513437" sldId="269"/>
        </pc:sldMkLst>
        <pc:spChg chg="mod">
          <ac:chgData name="Ahlemeyer Janin (inf21006)" userId="S::inf21006@lehre.dhbw-stuttgart.de::a99c6711-c888-4c12-9ed1-631d55c3ec40" providerId="AD" clId="Web-{58D038D6-1BA5-07F6-6AA5-2676873CB0D1}" dt="2022-11-06T16:08:19.055" v="1051" actId="14100"/>
          <ac:spMkLst>
            <pc:docMk/>
            <pc:sldMk cId="1112513437" sldId="269"/>
            <ac:spMk id="2" creationId="{95AF4E54-9348-AA76-5604-C479489728E5}"/>
          </ac:spMkLst>
        </pc:spChg>
      </pc:sldChg>
      <pc:sldChg chg="modSp">
        <pc:chgData name="Ahlemeyer Janin (inf21006)" userId="S::inf21006@lehre.dhbw-stuttgart.de::a99c6711-c888-4c12-9ed1-631d55c3ec40" providerId="AD" clId="Web-{58D038D6-1BA5-07F6-6AA5-2676873CB0D1}" dt="2022-11-06T15:57:10.399" v="963" actId="20577"/>
        <pc:sldMkLst>
          <pc:docMk/>
          <pc:sldMk cId="1065213213" sldId="278"/>
        </pc:sldMkLst>
        <pc:spChg chg="mod">
          <ac:chgData name="Ahlemeyer Janin (inf21006)" userId="S::inf21006@lehre.dhbw-stuttgart.de::a99c6711-c888-4c12-9ed1-631d55c3ec40" providerId="AD" clId="Web-{58D038D6-1BA5-07F6-6AA5-2676873CB0D1}" dt="2022-11-06T15:57:10.399" v="963" actId="20577"/>
          <ac:spMkLst>
            <pc:docMk/>
            <pc:sldMk cId="1065213213" sldId="278"/>
            <ac:spMk id="3" creationId="{EA71334A-AAC4-E3DA-70C6-970F88E8F8E6}"/>
          </ac:spMkLst>
        </pc:spChg>
        <pc:picChg chg="mod">
          <ac:chgData name="Ahlemeyer Janin (inf21006)" userId="S::inf21006@lehre.dhbw-stuttgart.de::a99c6711-c888-4c12-9ed1-631d55c3ec40" providerId="AD" clId="Web-{58D038D6-1BA5-07F6-6AA5-2676873CB0D1}" dt="2022-11-06T15:57:02.399" v="961" actId="1076"/>
          <ac:picMkLst>
            <pc:docMk/>
            <pc:sldMk cId="1065213213" sldId="278"/>
            <ac:picMk id="7" creationId="{D64D164A-B534-1B80-6F82-D07D63634EFB}"/>
          </ac:picMkLst>
        </pc:picChg>
      </pc:sldChg>
      <pc:sldChg chg="addSp delSp modSp mod modClrScheme chgLayout">
        <pc:chgData name="Ahlemeyer Janin (inf21006)" userId="S::inf21006@lehre.dhbw-stuttgart.de::a99c6711-c888-4c12-9ed1-631d55c3ec40" providerId="AD" clId="Web-{58D038D6-1BA5-07F6-6AA5-2676873CB0D1}" dt="2022-11-06T16:09:49.541" v="1057"/>
        <pc:sldMkLst>
          <pc:docMk/>
          <pc:sldMk cId="3512084949" sldId="281"/>
        </pc:sldMkLst>
        <pc:spChg chg="mod">
          <ac:chgData name="Ahlemeyer Janin (inf21006)" userId="S::inf21006@lehre.dhbw-stuttgart.de::a99c6711-c888-4c12-9ed1-631d55c3ec40" providerId="AD" clId="Web-{58D038D6-1BA5-07F6-6AA5-2676873CB0D1}" dt="2022-11-06T16:09:49.541" v="1057"/>
          <ac:spMkLst>
            <pc:docMk/>
            <pc:sldMk cId="3512084949" sldId="281"/>
            <ac:spMk id="2" creationId="{48991882-6284-E5CF-DCCA-3EE901699373}"/>
          </ac:spMkLst>
        </pc:spChg>
        <pc:spChg chg="mod ord">
          <ac:chgData name="Ahlemeyer Janin (inf21006)" userId="S::inf21006@lehre.dhbw-stuttgart.de::a99c6711-c888-4c12-9ed1-631d55c3ec40" providerId="AD" clId="Web-{58D038D6-1BA5-07F6-6AA5-2676873CB0D1}" dt="2022-11-06T16:09:49.541" v="1057"/>
          <ac:spMkLst>
            <pc:docMk/>
            <pc:sldMk cId="3512084949" sldId="281"/>
            <ac:spMk id="3" creationId="{C6AE7B7B-35FC-09E8-6E14-762BAC3926A5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09:49.541" v="1057"/>
          <ac:spMkLst>
            <pc:docMk/>
            <pc:sldMk cId="3512084949" sldId="281"/>
            <ac:spMk id="5" creationId="{CD655EF1-388D-68F2-068C-0531C612776B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09:49.541" v="1057"/>
          <ac:spMkLst>
            <pc:docMk/>
            <pc:sldMk cId="3512084949" sldId="281"/>
            <ac:spMk id="6" creationId="{16410C68-FEDF-9AD7-7F9C-6D1CBBC41DA9}"/>
          </ac:spMkLst>
        </pc:spChg>
        <pc:spChg chg="add del">
          <ac:chgData name="Ahlemeyer Janin (inf21006)" userId="S::inf21006@lehre.dhbw-stuttgart.de::a99c6711-c888-4c12-9ed1-631d55c3ec40" providerId="AD" clId="Web-{58D038D6-1BA5-07F6-6AA5-2676873CB0D1}" dt="2022-11-06T15:59:57.590" v="971"/>
          <ac:spMkLst>
            <pc:docMk/>
            <pc:sldMk cId="3512084949" sldId="281"/>
            <ac:spMk id="30" creationId="{92D2C291-E21B-B6B2-6839-E26FDBDBD74C}"/>
          </ac:spMkLst>
        </pc:spChg>
        <pc:graphicFrameChg chg="add del mod modGraphic">
          <ac:chgData name="Ahlemeyer Janin (inf21006)" userId="S::inf21006@lehre.dhbw-stuttgart.de::a99c6711-c888-4c12-9ed1-631d55c3ec40" providerId="AD" clId="Web-{58D038D6-1BA5-07F6-6AA5-2676873CB0D1}" dt="2022-11-06T15:58:08.697" v="967"/>
          <ac:graphicFrameMkLst>
            <pc:docMk/>
            <pc:sldMk cId="3512084949" sldId="281"/>
            <ac:graphicFrameMk id="4" creationId="{6669C8A6-4059-C5FC-AED5-D29CBF76C959}"/>
          </ac:graphicFrameMkLst>
        </pc:graphicFrameChg>
        <pc:graphicFrameChg chg="add del mod modGraphic">
          <ac:chgData name="Ahlemeyer Janin (inf21006)" userId="S::inf21006@lehre.dhbw-stuttgart.de::a99c6711-c888-4c12-9ed1-631d55c3ec40" providerId="AD" clId="Web-{58D038D6-1BA5-07F6-6AA5-2676873CB0D1}" dt="2022-11-06T16:00:14.841" v="974"/>
          <ac:graphicFrameMkLst>
            <pc:docMk/>
            <pc:sldMk cId="3512084949" sldId="281"/>
            <ac:graphicFrameMk id="31" creationId="{CD626106-37C0-6C66-371B-8E8B29BF54D2}"/>
          </ac:graphicFrameMkLst>
        </pc:graphicFrameChg>
        <pc:graphicFrameChg chg="add del mod modGraphic">
          <ac:chgData name="Ahlemeyer Janin (inf21006)" userId="S::inf21006@lehre.dhbw-stuttgart.de::a99c6711-c888-4c12-9ed1-631d55c3ec40" providerId="AD" clId="Web-{58D038D6-1BA5-07F6-6AA5-2676873CB0D1}" dt="2022-11-06T16:00:47.435" v="977"/>
          <ac:graphicFrameMkLst>
            <pc:docMk/>
            <pc:sldMk cId="3512084949" sldId="281"/>
            <ac:graphicFrameMk id="42" creationId="{9EF62C90-2864-5FAA-F141-E511828CA1EE}"/>
          </ac:graphicFrameMkLst>
        </pc:graphicFrameChg>
        <pc:picChg chg="mod">
          <ac:chgData name="Ahlemeyer Janin (inf21006)" userId="S::inf21006@lehre.dhbw-stuttgart.de::a99c6711-c888-4c12-9ed1-631d55c3ec40" providerId="AD" clId="Web-{58D038D6-1BA5-07F6-6AA5-2676873CB0D1}" dt="2022-11-06T16:09:49.541" v="1057"/>
          <ac:picMkLst>
            <pc:docMk/>
            <pc:sldMk cId="3512084949" sldId="281"/>
            <ac:picMk id="7" creationId="{3B4FA174-94F1-7311-11A5-942739C4A580}"/>
          </ac:picMkLst>
        </pc:picChg>
      </pc:sldChg>
      <pc:sldChg chg="modSp">
        <pc:chgData name="Ahlemeyer Janin (inf21006)" userId="S::inf21006@lehre.dhbw-stuttgart.de::a99c6711-c888-4c12-9ed1-631d55c3ec40" providerId="AD" clId="Web-{58D038D6-1BA5-07F6-6AA5-2676873CB0D1}" dt="2022-11-06T16:02:23.640" v="1001" actId="1076"/>
        <pc:sldMkLst>
          <pc:docMk/>
          <pc:sldMk cId="2306921861" sldId="282"/>
        </pc:sldMkLst>
        <pc:picChg chg="mod">
          <ac:chgData name="Ahlemeyer Janin (inf21006)" userId="S::inf21006@lehre.dhbw-stuttgart.de::a99c6711-c888-4c12-9ed1-631d55c3ec40" providerId="AD" clId="Web-{58D038D6-1BA5-07F6-6AA5-2676873CB0D1}" dt="2022-11-06T16:02:23.640" v="1001" actId="1076"/>
          <ac:picMkLst>
            <pc:docMk/>
            <pc:sldMk cId="2306921861" sldId="282"/>
            <ac:picMk id="1028" creationId="{37478813-88E0-A4CD-95A8-5A42EF3893ED}"/>
          </ac:picMkLst>
        </pc:picChg>
      </pc:sldChg>
      <pc:sldChg chg="addSp delSp modSp mod modClrScheme chgLayout">
        <pc:chgData name="Ahlemeyer Janin (inf21006)" userId="S::inf21006@lehre.dhbw-stuttgart.de::a99c6711-c888-4c12-9ed1-631d55c3ec40" providerId="AD" clId="Web-{58D038D6-1BA5-07F6-6AA5-2676873CB0D1}" dt="2022-11-06T16:03:54.377" v="1018" actId="14100"/>
        <pc:sldMkLst>
          <pc:docMk/>
          <pc:sldMk cId="615068146" sldId="283"/>
        </pc:sldMkLst>
        <pc:spChg chg="mod">
          <ac:chgData name="Ahlemeyer Janin (inf21006)" userId="S::inf21006@lehre.dhbw-stuttgart.de::a99c6711-c888-4c12-9ed1-631d55c3ec40" providerId="AD" clId="Web-{58D038D6-1BA5-07F6-6AA5-2676873CB0D1}" dt="2022-11-06T16:03:44.767" v="1015"/>
          <ac:spMkLst>
            <pc:docMk/>
            <pc:sldMk cId="615068146" sldId="283"/>
            <ac:spMk id="2" creationId="{34DE74DC-044C-52CA-CA0E-21CF903FFFF9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03:44.767" v="1015"/>
          <ac:spMkLst>
            <pc:docMk/>
            <pc:sldMk cId="615068146" sldId="283"/>
            <ac:spMk id="3" creationId="{80BA4215-834C-00FE-C699-1CEDF9BB6FA8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03:44.767" v="1015"/>
          <ac:spMkLst>
            <pc:docMk/>
            <pc:sldMk cId="615068146" sldId="283"/>
            <ac:spMk id="5" creationId="{761CE756-68D3-C5B6-B7B5-7A4B2AF5B3CF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03:44.767" v="1015"/>
          <ac:spMkLst>
            <pc:docMk/>
            <pc:sldMk cId="615068146" sldId="283"/>
            <ac:spMk id="6" creationId="{1C37D781-8E8A-288B-D549-D44E9688411A}"/>
          </ac:spMkLst>
        </pc:spChg>
        <pc:spChg chg="add del mod">
          <ac:chgData name="Ahlemeyer Janin (inf21006)" userId="S::inf21006@lehre.dhbw-stuttgart.de::a99c6711-c888-4c12-9ed1-631d55c3ec40" providerId="AD" clId="Web-{58D038D6-1BA5-07F6-6AA5-2676873CB0D1}" dt="2022-11-06T16:03:41.361" v="1013"/>
          <ac:spMkLst>
            <pc:docMk/>
            <pc:sldMk cId="615068146" sldId="283"/>
            <ac:spMk id="12" creationId="{003E3B56-5D9D-8FEE-B385-154CEADA5F00}"/>
          </ac:spMkLst>
        </pc:spChg>
        <pc:spChg chg="add del mod">
          <ac:chgData name="Ahlemeyer Janin (inf21006)" userId="S::inf21006@lehre.dhbw-stuttgart.de::a99c6711-c888-4c12-9ed1-631d55c3ec40" providerId="AD" clId="Web-{58D038D6-1BA5-07F6-6AA5-2676873CB0D1}" dt="2022-11-06T16:03:41.361" v="1013"/>
          <ac:spMkLst>
            <pc:docMk/>
            <pc:sldMk cId="615068146" sldId="283"/>
            <ac:spMk id="14" creationId="{B8409885-88C7-A083-50B5-9A57D478AC40}"/>
          </ac:spMkLst>
        </pc:spChg>
        <pc:picChg chg="mod">
          <ac:chgData name="Ahlemeyer Janin (inf21006)" userId="S::inf21006@lehre.dhbw-stuttgart.de::a99c6711-c888-4c12-9ed1-631d55c3ec40" providerId="AD" clId="Web-{58D038D6-1BA5-07F6-6AA5-2676873CB0D1}" dt="2022-11-06T16:03:54.377" v="1018" actId="14100"/>
          <ac:picMkLst>
            <pc:docMk/>
            <pc:sldMk cId="615068146" sldId="283"/>
            <ac:picMk id="7" creationId="{B6EFE737-1758-4534-2B24-21E8F5D011E4}"/>
          </ac:picMkLst>
        </pc:picChg>
      </pc:sldChg>
      <pc:sldChg chg="modSp">
        <pc:chgData name="Ahlemeyer Janin (inf21006)" userId="S::inf21006@lehre.dhbw-stuttgart.de::a99c6711-c888-4c12-9ed1-631d55c3ec40" providerId="AD" clId="Web-{58D038D6-1BA5-07F6-6AA5-2676873CB0D1}" dt="2022-11-06T16:04:33.550" v="1021" actId="1076"/>
        <pc:sldMkLst>
          <pc:docMk/>
          <pc:sldMk cId="2964445270" sldId="284"/>
        </pc:sldMkLst>
        <pc:picChg chg="mod">
          <ac:chgData name="Ahlemeyer Janin (inf21006)" userId="S::inf21006@lehre.dhbw-stuttgart.de::a99c6711-c888-4c12-9ed1-631d55c3ec40" providerId="AD" clId="Web-{58D038D6-1BA5-07F6-6AA5-2676873CB0D1}" dt="2022-11-06T16:04:33.550" v="1021" actId="1076"/>
          <ac:picMkLst>
            <pc:docMk/>
            <pc:sldMk cId="2964445270" sldId="284"/>
            <ac:picMk id="10" creationId="{5644BAE9-95DE-E527-4E5A-979E8615459E}"/>
          </ac:picMkLst>
        </pc:picChg>
      </pc:sldChg>
      <pc:sldChg chg="modSp">
        <pc:chgData name="Ahlemeyer Janin (inf21006)" userId="S::inf21006@lehre.dhbw-stuttgart.de::a99c6711-c888-4c12-9ed1-631d55c3ec40" providerId="AD" clId="Web-{58D038D6-1BA5-07F6-6AA5-2676873CB0D1}" dt="2022-11-06T16:04:51.253" v="1022" actId="1076"/>
        <pc:sldMkLst>
          <pc:docMk/>
          <pc:sldMk cId="2015803358" sldId="286"/>
        </pc:sldMkLst>
        <pc:picChg chg="mod">
          <ac:chgData name="Ahlemeyer Janin (inf21006)" userId="S::inf21006@lehre.dhbw-stuttgart.de::a99c6711-c888-4c12-9ed1-631d55c3ec40" providerId="AD" clId="Web-{58D038D6-1BA5-07F6-6AA5-2676873CB0D1}" dt="2022-11-06T16:04:51.253" v="1022" actId="1076"/>
          <ac:picMkLst>
            <pc:docMk/>
            <pc:sldMk cId="2015803358" sldId="286"/>
            <ac:picMk id="10" creationId="{7B6E355D-234A-8A13-E0C3-F75B8F07BC24}"/>
          </ac:picMkLst>
        </pc:picChg>
      </pc:sldChg>
      <pc:sldChg chg="addSp delSp modSp mod modClrScheme chgLayout">
        <pc:chgData name="Ahlemeyer Janin (inf21006)" userId="S::inf21006@lehre.dhbw-stuttgart.de::a99c6711-c888-4c12-9ed1-631d55c3ec40" providerId="AD" clId="Web-{58D038D6-1BA5-07F6-6AA5-2676873CB0D1}" dt="2022-11-06T16:05:15.019" v="1025"/>
        <pc:sldMkLst>
          <pc:docMk/>
          <pc:sldMk cId="1299170770" sldId="288"/>
        </pc:sldMkLst>
        <pc:spChg chg="mod">
          <ac:chgData name="Ahlemeyer Janin (inf21006)" userId="S::inf21006@lehre.dhbw-stuttgart.de::a99c6711-c888-4c12-9ed1-631d55c3ec40" providerId="AD" clId="Web-{58D038D6-1BA5-07F6-6AA5-2676873CB0D1}" dt="2022-11-06T16:05:15.019" v="1025"/>
          <ac:spMkLst>
            <pc:docMk/>
            <pc:sldMk cId="1299170770" sldId="288"/>
            <ac:spMk id="2" creationId="{2312A422-D434-6C7B-7804-A002523F0411}"/>
          </ac:spMkLst>
        </pc:spChg>
        <pc:spChg chg="mod ord">
          <ac:chgData name="Ahlemeyer Janin (inf21006)" userId="S::inf21006@lehre.dhbw-stuttgart.de::a99c6711-c888-4c12-9ed1-631d55c3ec40" providerId="AD" clId="Web-{58D038D6-1BA5-07F6-6AA5-2676873CB0D1}" dt="2022-11-06T16:05:15.019" v="1025"/>
          <ac:spMkLst>
            <pc:docMk/>
            <pc:sldMk cId="1299170770" sldId="288"/>
            <ac:spMk id="3" creationId="{836D16BC-EF36-6557-9984-9458324ADECE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05:15.019" v="1025"/>
          <ac:spMkLst>
            <pc:docMk/>
            <pc:sldMk cId="1299170770" sldId="288"/>
            <ac:spMk id="5" creationId="{F147A25B-0012-7102-240B-C69CFE08A40A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05:15.019" v="1025"/>
          <ac:spMkLst>
            <pc:docMk/>
            <pc:sldMk cId="1299170770" sldId="288"/>
            <ac:spMk id="6" creationId="{4650317C-8DBB-F997-CBD4-53894BA59D03}"/>
          </ac:spMkLst>
        </pc:spChg>
        <pc:spChg chg="add del mod">
          <ac:chgData name="Ahlemeyer Janin (inf21006)" userId="S::inf21006@lehre.dhbw-stuttgart.de::a99c6711-c888-4c12-9ed1-631d55c3ec40" providerId="AD" clId="Web-{58D038D6-1BA5-07F6-6AA5-2676873CB0D1}" dt="2022-11-06T16:05:15.019" v="1025"/>
          <ac:spMkLst>
            <pc:docMk/>
            <pc:sldMk cId="1299170770" sldId="288"/>
            <ac:spMk id="14" creationId="{E92DED57-DA2C-53BF-9281-AFE99489D032}"/>
          </ac:spMkLst>
        </pc:spChg>
        <pc:picChg chg="mod ord">
          <ac:chgData name="Ahlemeyer Janin (inf21006)" userId="S::inf21006@lehre.dhbw-stuttgart.de::a99c6711-c888-4c12-9ed1-631d55c3ec40" providerId="AD" clId="Web-{58D038D6-1BA5-07F6-6AA5-2676873CB0D1}" dt="2022-11-06T16:05:15.019" v="1025"/>
          <ac:picMkLst>
            <pc:docMk/>
            <pc:sldMk cId="1299170770" sldId="288"/>
            <ac:picMk id="7" creationId="{F9B4BA3C-244A-FD61-8B2F-0635F23772E6}"/>
          </ac:picMkLst>
        </pc:picChg>
        <pc:picChg chg="mod">
          <ac:chgData name="Ahlemeyer Janin (inf21006)" userId="S::inf21006@lehre.dhbw-stuttgart.de::a99c6711-c888-4c12-9ed1-631d55c3ec40" providerId="AD" clId="Web-{58D038D6-1BA5-07F6-6AA5-2676873CB0D1}" dt="2022-11-06T16:05:15.019" v="1025"/>
          <ac:picMkLst>
            <pc:docMk/>
            <pc:sldMk cId="1299170770" sldId="288"/>
            <ac:picMk id="9" creationId="{1D957CD5-9418-7484-493A-BBDF19142EFF}"/>
          </ac:picMkLst>
        </pc:picChg>
      </pc:sldChg>
      <pc:sldChg chg="modSp">
        <pc:chgData name="Ahlemeyer Janin (inf21006)" userId="S::inf21006@lehre.dhbw-stuttgart.de::a99c6711-c888-4c12-9ed1-631d55c3ec40" providerId="AD" clId="Web-{58D038D6-1BA5-07F6-6AA5-2676873CB0D1}" dt="2022-11-06T16:37:14.582" v="1233" actId="20577"/>
        <pc:sldMkLst>
          <pc:docMk/>
          <pc:sldMk cId="2151335570" sldId="293"/>
        </pc:sldMkLst>
        <pc:spChg chg="mod">
          <ac:chgData name="Ahlemeyer Janin (inf21006)" userId="S::inf21006@lehre.dhbw-stuttgart.de::a99c6711-c888-4c12-9ed1-631d55c3ec40" providerId="AD" clId="Web-{58D038D6-1BA5-07F6-6AA5-2676873CB0D1}" dt="2022-11-06T16:37:14.582" v="1233" actId="20577"/>
          <ac:spMkLst>
            <pc:docMk/>
            <pc:sldMk cId="2151335570" sldId="293"/>
            <ac:spMk id="7" creationId="{D7B909F6-9D3F-5DB1-0C1B-305D1485A7D7}"/>
          </ac:spMkLst>
        </pc:spChg>
      </pc:sldChg>
      <pc:sldChg chg="modSp">
        <pc:chgData name="Ahlemeyer Janin (inf21006)" userId="S::inf21006@lehre.dhbw-stuttgart.de::a99c6711-c888-4c12-9ed1-631d55c3ec40" providerId="AD" clId="Web-{58D038D6-1BA5-07F6-6AA5-2676873CB0D1}" dt="2022-11-06T16:07:10.850" v="1050" actId="14100"/>
        <pc:sldMkLst>
          <pc:docMk/>
          <pc:sldMk cId="2989706385" sldId="303"/>
        </pc:sldMkLst>
        <pc:spChg chg="mod">
          <ac:chgData name="Ahlemeyer Janin (inf21006)" userId="S::inf21006@lehre.dhbw-stuttgart.de::a99c6711-c888-4c12-9ed1-631d55c3ec40" providerId="AD" clId="Web-{58D038D6-1BA5-07F6-6AA5-2676873CB0D1}" dt="2022-11-06T16:06:56.772" v="1045" actId="20577"/>
          <ac:spMkLst>
            <pc:docMk/>
            <pc:sldMk cId="2989706385" sldId="303"/>
            <ac:spMk id="20" creationId="{F19456E2-41BD-ED29-6049-35F73BCFFE7A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07:01.865" v="1047" actId="20577"/>
          <ac:spMkLst>
            <pc:docMk/>
            <pc:sldMk cId="2989706385" sldId="303"/>
            <ac:spMk id="21" creationId="{5D0B1994-A4F9-1E56-3F61-4A34A0309A8B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06:13.552" v="1036" actId="1076"/>
          <ac:spMkLst>
            <pc:docMk/>
            <pc:sldMk cId="2989706385" sldId="303"/>
            <ac:spMk id="22" creationId="{9860805E-1197-CB11-CDFC-32366380AECC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07:10.850" v="1050" actId="14100"/>
          <ac:spMkLst>
            <pc:docMk/>
            <pc:sldMk cId="2989706385" sldId="303"/>
            <ac:spMk id="23" creationId="{83882FBE-BABE-043A-DA08-1447503FAC2B}"/>
          </ac:spMkLst>
        </pc:spChg>
      </pc:sldChg>
      <pc:sldChg chg="addSp delSp modSp">
        <pc:chgData name="Ahlemeyer Janin (inf21006)" userId="S::inf21006@lehre.dhbw-stuttgart.de::a99c6711-c888-4c12-9ed1-631d55c3ec40" providerId="AD" clId="Web-{58D038D6-1BA5-07F6-6AA5-2676873CB0D1}" dt="2022-11-06T16:01:46.405" v="992"/>
        <pc:sldMkLst>
          <pc:docMk/>
          <pc:sldMk cId="433004268" sldId="310"/>
        </pc:sldMkLst>
        <pc:graphicFrameChg chg="mod modGraphic">
          <ac:chgData name="Ahlemeyer Janin (inf21006)" userId="S::inf21006@lehre.dhbw-stuttgart.de::a99c6711-c888-4c12-9ed1-631d55c3ec40" providerId="AD" clId="Web-{58D038D6-1BA5-07F6-6AA5-2676873CB0D1}" dt="2022-11-06T16:01:46.405" v="992"/>
          <ac:graphicFrameMkLst>
            <pc:docMk/>
            <pc:sldMk cId="433004268" sldId="310"/>
            <ac:graphicFrameMk id="82" creationId="{B888602E-7739-2F3F-620B-E796CA858099}"/>
          </ac:graphicFrameMkLst>
        </pc:graphicFrameChg>
        <pc:picChg chg="add del mod ord">
          <ac:chgData name="Ahlemeyer Janin (inf21006)" userId="S::inf21006@lehre.dhbw-stuttgart.de::a99c6711-c888-4c12-9ed1-631d55c3ec40" providerId="AD" clId="Web-{58D038D6-1BA5-07F6-6AA5-2676873CB0D1}" dt="2022-11-06T13:42:22.634" v="117"/>
          <ac:picMkLst>
            <pc:docMk/>
            <pc:sldMk cId="433004268" sldId="310"/>
            <ac:picMk id="3" creationId="{7E66DCF7-D02F-9640-7F9E-C39020E616AC}"/>
          </ac:picMkLst>
        </pc:picChg>
        <pc:picChg chg="add del mod ord">
          <ac:chgData name="Ahlemeyer Janin (inf21006)" userId="S::inf21006@lehre.dhbw-stuttgart.de::a99c6711-c888-4c12-9ed1-631d55c3ec40" providerId="AD" clId="Web-{58D038D6-1BA5-07F6-6AA5-2676873CB0D1}" dt="2022-11-06T13:42:22.634" v="116"/>
          <ac:picMkLst>
            <pc:docMk/>
            <pc:sldMk cId="433004268" sldId="310"/>
            <ac:picMk id="6" creationId="{3A1E7D57-DEE9-5A6D-032F-306BD24D15E6}"/>
          </ac:picMkLst>
        </pc:picChg>
        <pc:picChg chg="add del mod ord">
          <ac:chgData name="Ahlemeyer Janin (inf21006)" userId="S::inf21006@lehre.dhbw-stuttgart.de::a99c6711-c888-4c12-9ed1-631d55c3ec40" providerId="AD" clId="Web-{58D038D6-1BA5-07F6-6AA5-2676873CB0D1}" dt="2022-11-06T13:41:16.617" v="85"/>
          <ac:picMkLst>
            <pc:docMk/>
            <pc:sldMk cId="433004268" sldId="310"/>
            <ac:picMk id="7" creationId="{2359B814-D725-5943-036D-EF3E77793640}"/>
          </ac:picMkLst>
        </pc:picChg>
        <pc:picChg chg="add del mod ord">
          <ac:chgData name="Ahlemeyer Janin (inf21006)" userId="S::inf21006@lehre.dhbw-stuttgart.de::a99c6711-c888-4c12-9ed1-631d55c3ec40" providerId="AD" clId="Web-{58D038D6-1BA5-07F6-6AA5-2676873CB0D1}" dt="2022-11-06T13:41:16.617" v="84"/>
          <ac:picMkLst>
            <pc:docMk/>
            <pc:sldMk cId="433004268" sldId="310"/>
            <ac:picMk id="8" creationId="{B337697C-38A0-062D-D10E-5EF06711B683}"/>
          </ac:picMkLst>
        </pc:picChg>
        <pc:picChg chg="add del">
          <ac:chgData name="Ahlemeyer Janin (inf21006)" userId="S::inf21006@lehre.dhbw-stuttgart.de::a99c6711-c888-4c12-9ed1-631d55c3ec40" providerId="AD" clId="Web-{58D038D6-1BA5-07F6-6AA5-2676873CB0D1}" dt="2022-11-06T13:41:24.852" v="89"/>
          <ac:picMkLst>
            <pc:docMk/>
            <pc:sldMk cId="433004268" sldId="310"/>
            <ac:picMk id="9" creationId="{5013FE88-3194-9510-BE96-14985DEF3D8D}"/>
          </ac:picMkLst>
        </pc:picChg>
        <pc:picChg chg="add del">
          <ac:chgData name="Ahlemeyer Janin (inf21006)" userId="S::inf21006@lehre.dhbw-stuttgart.de::a99c6711-c888-4c12-9ed1-631d55c3ec40" providerId="AD" clId="Web-{58D038D6-1BA5-07F6-6AA5-2676873CB0D1}" dt="2022-11-06T13:41:24.852" v="88"/>
          <ac:picMkLst>
            <pc:docMk/>
            <pc:sldMk cId="433004268" sldId="310"/>
            <ac:picMk id="10" creationId="{DE6A120F-47CE-EC45-3B91-3B8978AA41EE}"/>
          </ac:picMkLst>
        </pc:picChg>
        <pc:picChg chg="mod">
          <ac:chgData name="Ahlemeyer Janin (inf21006)" userId="S::inf21006@lehre.dhbw-stuttgart.de::a99c6711-c888-4c12-9ed1-631d55c3ec40" providerId="AD" clId="Web-{58D038D6-1BA5-07F6-6AA5-2676873CB0D1}" dt="2022-11-06T13:42:39.604" v="121" actId="1076"/>
          <ac:picMkLst>
            <pc:docMk/>
            <pc:sldMk cId="433004268" sldId="310"/>
            <ac:picMk id="47" creationId="{D4A656D5-791B-863C-5F14-64A0A1849183}"/>
          </ac:picMkLst>
        </pc:picChg>
        <pc:picChg chg="mod">
          <ac:chgData name="Ahlemeyer Janin (inf21006)" userId="S::inf21006@lehre.dhbw-stuttgart.de::a99c6711-c888-4c12-9ed1-631d55c3ec40" providerId="AD" clId="Web-{58D038D6-1BA5-07F6-6AA5-2676873CB0D1}" dt="2022-11-06T13:41:13.336" v="70" actId="1076"/>
          <ac:picMkLst>
            <pc:docMk/>
            <pc:sldMk cId="433004268" sldId="310"/>
            <ac:picMk id="49" creationId="{787F47BF-C700-C140-AC08-DE54E0EA9CC6}"/>
          </ac:picMkLst>
        </pc:picChg>
        <pc:picChg chg="del ord">
          <ac:chgData name="Ahlemeyer Janin (inf21006)" userId="S::inf21006@lehre.dhbw-stuttgart.de::a99c6711-c888-4c12-9ed1-631d55c3ec40" providerId="AD" clId="Web-{58D038D6-1BA5-07F6-6AA5-2676873CB0D1}" dt="2022-11-06T13:37:52.003" v="6"/>
          <ac:picMkLst>
            <pc:docMk/>
            <pc:sldMk cId="433004268" sldId="310"/>
            <ac:picMk id="111" creationId="{20DA267B-DE70-C7E5-7F74-7FF91376B11A}"/>
          </ac:picMkLst>
        </pc:picChg>
      </pc:sldChg>
      <pc:sldChg chg="modSp">
        <pc:chgData name="Ahlemeyer Janin (inf21006)" userId="S::inf21006@lehre.dhbw-stuttgart.de::a99c6711-c888-4c12-9ed1-631d55c3ec40" providerId="AD" clId="Web-{58D038D6-1BA5-07F6-6AA5-2676873CB0D1}" dt="2022-11-06T16:02:02.421" v="1000"/>
        <pc:sldMkLst>
          <pc:docMk/>
          <pc:sldMk cId="3912617328" sldId="311"/>
        </pc:sldMkLst>
        <pc:graphicFrameChg chg="mod modGraphic">
          <ac:chgData name="Ahlemeyer Janin (inf21006)" userId="S::inf21006@lehre.dhbw-stuttgart.de::a99c6711-c888-4c12-9ed1-631d55c3ec40" providerId="AD" clId="Web-{58D038D6-1BA5-07F6-6AA5-2676873CB0D1}" dt="2022-11-06T16:02:02.421" v="1000"/>
          <ac:graphicFrameMkLst>
            <pc:docMk/>
            <pc:sldMk cId="3912617328" sldId="311"/>
            <ac:graphicFrameMk id="82" creationId="{B888602E-7739-2F3F-620B-E796CA858099}"/>
          </ac:graphicFrameMkLst>
        </pc:graphicFrameChg>
      </pc:sldChg>
      <pc:sldChg chg="addSp delSp modSp new del">
        <pc:chgData name="Ahlemeyer Janin (inf21006)" userId="S::inf21006@lehre.dhbw-stuttgart.de::a99c6711-c888-4c12-9ed1-631d55c3ec40" providerId="AD" clId="Web-{58D038D6-1BA5-07F6-6AA5-2676873CB0D1}" dt="2022-11-06T13:44:05.590" v="125"/>
        <pc:sldMkLst>
          <pc:docMk/>
          <pc:sldMk cId="3291852488" sldId="312"/>
        </pc:sldMkLst>
        <pc:spChg chg="del">
          <ac:chgData name="Ahlemeyer Janin (inf21006)" userId="S::inf21006@lehre.dhbw-stuttgart.de::a99c6711-c888-4c12-9ed1-631d55c3ec40" providerId="AD" clId="Web-{58D038D6-1BA5-07F6-6AA5-2676873CB0D1}" dt="2022-11-06T13:42:50.369" v="123"/>
          <ac:spMkLst>
            <pc:docMk/>
            <pc:sldMk cId="3291852488" sldId="312"/>
            <ac:spMk id="5" creationId="{36DAD186-C9B5-9446-9070-CC3AD0EC355E}"/>
          </ac:spMkLst>
        </pc:spChg>
        <pc:spChg chg="del">
          <ac:chgData name="Ahlemeyer Janin (inf21006)" userId="S::inf21006@lehre.dhbw-stuttgart.de::a99c6711-c888-4c12-9ed1-631d55c3ec40" providerId="AD" clId="Web-{58D038D6-1BA5-07F6-6AA5-2676873CB0D1}" dt="2022-11-06T13:42:50.369" v="124"/>
          <ac:spMkLst>
            <pc:docMk/>
            <pc:sldMk cId="3291852488" sldId="312"/>
            <ac:spMk id="6" creationId="{91388A2B-3015-08AC-3277-3C6433B2D56C}"/>
          </ac:spMkLst>
        </pc:spChg>
        <pc:picChg chg="add mod ord">
          <ac:chgData name="Ahlemeyer Janin (inf21006)" userId="S::inf21006@lehre.dhbw-stuttgart.de::a99c6711-c888-4c12-9ed1-631d55c3ec40" providerId="AD" clId="Web-{58D038D6-1BA5-07F6-6AA5-2676873CB0D1}" dt="2022-11-06T13:42:50.369" v="123"/>
          <ac:picMkLst>
            <pc:docMk/>
            <pc:sldMk cId="3291852488" sldId="312"/>
            <ac:picMk id="17" creationId="{D1039C9F-5958-51DE-2AA6-4026A396C004}"/>
          </ac:picMkLst>
        </pc:picChg>
        <pc:picChg chg="add mod ord">
          <ac:chgData name="Ahlemeyer Janin (inf21006)" userId="S::inf21006@lehre.dhbw-stuttgart.de::a99c6711-c888-4c12-9ed1-631d55c3ec40" providerId="AD" clId="Web-{58D038D6-1BA5-07F6-6AA5-2676873CB0D1}" dt="2022-11-06T13:42:50.369" v="124"/>
          <ac:picMkLst>
            <pc:docMk/>
            <pc:sldMk cId="3291852488" sldId="312"/>
            <ac:picMk id="18" creationId="{840A7906-C153-04BF-640A-C90DB451932B}"/>
          </ac:picMkLst>
        </pc:picChg>
      </pc:sldChg>
      <pc:sldChg chg="addSp delSp modSp new del ord">
        <pc:chgData name="Ahlemeyer Janin (inf21006)" userId="S::inf21006@lehre.dhbw-stuttgart.de::a99c6711-c888-4c12-9ed1-631d55c3ec40" providerId="AD" clId="Web-{58D038D6-1BA5-07F6-6AA5-2676873CB0D1}" dt="2022-11-06T15:55:46.553" v="954"/>
        <pc:sldMkLst>
          <pc:docMk/>
          <pc:sldMk cId="4024671160" sldId="312"/>
        </pc:sldMkLst>
        <pc:spChg chg="add del">
          <ac:chgData name="Ahlemeyer Janin (inf21006)" userId="S::inf21006@lehre.dhbw-stuttgart.de::a99c6711-c888-4c12-9ed1-631d55c3ec40" providerId="AD" clId="Web-{58D038D6-1BA5-07F6-6AA5-2676873CB0D1}" dt="2022-11-06T13:53:34.744" v="263"/>
          <ac:spMkLst>
            <pc:docMk/>
            <pc:sldMk cId="4024671160" sldId="312"/>
            <ac:spMk id="16" creationId="{36197FC7-36E1-1F83-0455-1CEA76640729}"/>
          </ac:spMkLst>
        </pc:spChg>
        <pc:spChg chg="add del mod">
          <ac:chgData name="Ahlemeyer Janin (inf21006)" userId="S::inf21006@lehre.dhbw-stuttgart.de::a99c6711-c888-4c12-9ed1-631d55c3ec40" providerId="AD" clId="Web-{58D038D6-1BA5-07F6-6AA5-2676873CB0D1}" dt="2022-11-06T14:09:08.895" v="529"/>
          <ac:spMkLst>
            <pc:docMk/>
            <pc:sldMk cId="4024671160" sldId="312"/>
            <ac:spMk id="17" creationId="{7ED6821A-D9ED-EE76-79A2-91D6E7F31108}"/>
          </ac:spMkLst>
        </pc:spChg>
        <pc:spChg chg="add del mod">
          <ac:chgData name="Ahlemeyer Janin (inf21006)" userId="S::inf21006@lehre.dhbw-stuttgart.de::a99c6711-c888-4c12-9ed1-631d55c3ec40" providerId="AD" clId="Web-{58D038D6-1BA5-07F6-6AA5-2676873CB0D1}" dt="2022-11-06T14:09:11.145" v="530"/>
          <ac:spMkLst>
            <pc:docMk/>
            <pc:sldMk cId="4024671160" sldId="312"/>
            <ac:spMk id="20" creationId="{B2A43A0D-3FD4-6F9F-AEB6-06B2B8D09883}"/>
          </ac:spMkLst>
        </pc:spChg>
        <pc:spChg chg="add del mod">
          <ac:chgData name="Ahlemeyer Janin (inf21006)" userId="S::inf21006@lehre.dhbw-stuttgart.de::a99c6711-c888-4c12-9ed1-631d55c3ec40" providerId="AD" clId="Web-{58D038D6-1BA5-07F6-6AA5-2676873CB0D1}" dt="2022-11-06T14:09:12.067" v="531"/>
          <ac:spMkLst>
            <pc:docMk/>
            <pc:sldMk cId="4024671160" sldId="312"/>
            <ac:spMk id="21" creationId="{CC80B693-FA41-A87A-6D21-F99671D598CD}"/>
          </ac:spMkLst>
        </pc:spChg>
        <pc:spChg chg="add del mod">
          <ac:chgData name="Ahlemeyer Janin (inf21006)" userId="S::inf21006@lehre.dhbw-stuttgart.de::a99c6711-c888-4c12-9ed1-631d55c3ec40" providerId="AD" clId="Web-{58D038D6-1BA5-07F6-6AA5-2676873CB0D1}" dt="2022-11-06T14:09:13.130" v="532"/>
          <ac:spMkLst>
            <pc:docMk/>
            <pc:sldMk cId="4024671160" sldId="312"/>
            <ac:spMk id="22" creationId="{51B82771-2D37-68C8-F17C-5F53E579A133}"/>
          </ac:spMkLst>
        </pc:spChg>
        <pc:spChg chg="add del mod">
          <ac:chgData name="Ahlemeyer Janin (inf21006)" userId="S::inf21006@lehre.dhbw-stuttgart.de::a99c6711-c888-4c12-9ed1-631d55c3ec40" providerId="AD" clId="Web-{58D038D6-1BA5-07F6-6AA5-2676873CB0D1}" dt="2022-11-06T14:09:15.005" v="533"/>
          <ac:spMkLst>
            <pc:docMk/>
            <pc:sldMk cId="4024671160" sldId="312"/>
            <ac:spMk id="23" creationId="{E3A16BCA-0896-A3D4-97EE-ABAA36A04F32}"/>
          </ac:spMkLst>
        </pc:spChg>
        <pc:spChg chg="add mod">
          <ac:chgData name="Ahlemeyer Janin (inf21006)" userId="S::inf21006@lehre.dhbw-stuttgart.de::a99c6711-c888-4c12-9ed1-631d55c3ec40" providerId="AD" clId="Web-{58D038D6-1BA5-07F6-6AA5-2676873CB0D1}" dt="2022-11-06T14:14:00.980" v="632" actId="20577"/>
          <ac:spMkLst>
            <pc:docMk/>
            <pc:sldMk cId="4024671160" sldId="312"/>
            <ac:spMk id="24" creationId="{8EA9CC4C-A7B3-A175-0FEC-1FC82DE35378}"/>
          </ac:spMkLst>
        </pc:spChg>
        <pc:spChg chg="add del mod">
          <ac:chgData name="Ahlemeyer Janin (inf21006)" userId="S::inf21006@lehre.dhbw-stuttgart.de::a99c6711-c888-4c12-9ed1-631d55c3ec40" providerId="AD" clId="Web-{58D038D6-1BA5-07F6-6AA5-2676873CB0D1}" dt="2022-11-06T14:13:48.449" v="628"/>
          <ac:spMkLst>
            <pc:docMk/>
            <pc:sldMk cId="4024671160" sldId="312"/>
            <ac:spMk id="25" creationId="{55AB027D-4D94-9602-1BD8-4861919FE4E2}"/>
          </ac:spMkLst>
        </pc:spChg>
        <pc:spChg chg="add del mod">
          <ac:chgData name="Ahlemeyer Janin (inf21006)" userId="S::inf21006@lehre.dhbw-stuttgart.de::a99c6711-c888-4c12-9ed1-631d55c3ec40" providerId="AD" clId="Web-{58D038D6-1BA5-07F6-6AA5-2676873CB0D1}" dt="2022-11-06T14:14:03.574" v="633"/>
          <ac:spMkLst>
            <pc:docMk/>
            <pc:sldMk cId="4024671160" sldId="312"/>
            <ac:spMk id="26" creationId="{B7B3D0B1-3E99-F62E-87FE-214219D42EBA}"/>
          </ac:spMkLst>
        </pc:spChg>
        <pc:spChg chg="add mod">
          <ac:chgData name="Ahlemeyer Janin (inf21006)" userId="S::inf21006@lehre.dhbw-stuttgart.de::a99c6711-c888-4c12-9ed1-631d55c3ec40" providerId="AD" clId="Web-{58D038D6-1BA5-07F6-6AA5-2676873CB0D1}" dt="2022-11-06T14:14:17.074" v="639" actId="20577"/>
          <ac:spMkLst>
            <pc:docMk/>
            <pc:sldMk cId="4024671160" sldId="312"/>
            <ac:spMk id="27" creationId="{18195FAB-9013-7CC1-FB89-AD5557A51292}"/>
          </ac:spMkLst>
        </pc:spChg>
        <pc:spChg chg="add mod">
          <ac:chgData name="Ahlemeyer Janin (inf21006)" userId="S::inf21006@lehre.dhbw-stuttgart.de::a99c6711-c888-4c12-9ed1-631d55c3ec40" providerId="AD" clId="Web-{58D038D6-1BA5-07F6-6AA5-2676873CB0D1}" dt="2022-11-06T14:14:28.981" v="644" actId="20577"/>
          <ac:spMkLst>
            <pc:docMk/>
            <pc:sldMk cId="4024671160" sldId="312"/>
            <ac:spMk id="28" creationId="{938ABBE0-FAEC-ACFB-25E0-98751B99B900}"/>
          </ac:spMkLst>
        </pc:spChg>
        <pc:spChg chg="add mod">
          <ac:chgData name="Ahlemeyer Janin (inf21006)" userId="S::inf21006@lehre.dhbw-stuttgart.de::a99c6711-c888-4c12-9ed1-631d55c3ec40" providerId="AD" clId="Web-{58D038D6-1BA5-07F6-6AA5-2676873CB0D1}" dt="2022-11-06T14:14:42.356" v="656" actId="20577"/>
          <ac:spMkLst>
            <pc:docMk/>
            <pc:sldMk cId="4024671160" sldId="312"/>
            <ac:spMk id="29" creationId="{694F751B-F59E-AC1C-172A-12D388F07ED9}"/>
          </ac:spMkLst>
        </pc:spChg>
        <pc:graphicFrameChg chg="add del mod modGraphic">
          <ac:chgData name="Ahlemeyer Janin (inf21006)" userId="S::inf21006@lehre.dhbw-stuttgart.de::a99c6711-c888-4c12-9ed1-631d55c3ec40" providerId="AD" clId="Web-{58D038D6-1BA5-07F6-6AA5-2676873CB0D1}" dt="2022-11-06T14:00:21.785" v="368"/>
          <ac:graphicFrameMkLst>
            <pc:docMk/>
            <pc:sldMk cId="4024671160" sldId="312"/>
            <ac:graphicFrameMk id="18" creationId="{85005F9E-28E5-CD84-3BB3-E4CD2DF0A746}"/>
          </ac:graphicFrameMkLst>
        </pc:graphicFrameChg>
        <pc:graphicFrameChg chg="add mod modGraphic">
          <ac:chgData name="Ahlemeyer Janin (inf21006)" userId="S::inf21006@lehre.dhbw-stuttgart.de::a99c6711-c888-4c12-9ed1-631d55c3ec40" providerId="AD" clId="Web-{58D038D6-1BA5-07F6-6AA5-2676873CB0D1}" dt="2022-11-06T14:12:39.135" v="611"/>
          <ac:graphicFrameMkLst>
            <pc:docMk/>
            <pc:sldMk cId="4024671160" sldId="312"/>
            <ac:graphicFrameMk id="19" creationId="{E7AF8C2C-8CB9-1880-A2AA-0FE60DB73CD6}"/>
          </ac:graphicFrameMkLst>
        </pc:graphicFrameChg>
        <pc:picChg chg="add mod modCrop">
          <ac:chgData name="Ahlemeyer Janin (inf21006)" userId="S::inf21006@lehre.dhbw-stuttgart.de::a99c6711-c888-4c12-9ed1-631d55c3ec40" providerId="AD" clId="Web-{58D038D6-1BA5-07F6-6AA5-2676873CB0D1}" dt="2022-11-06T14:04:20.092" v="455" actId="1076"/>
          <ac:picMkLst>
            <pc:docMk/>
            <pc:sldMk cId="4024671160" sldId="312"/>
            <ac:picMk id="5" creationId="{BD8B08FE-5DF5-4738-58C8-E26D7DF2C2BB}"/>
          </ac:picMkLst>
        </pc:picChg>
        <pc:picChg chg="add mod ord">
          <ac:chgData name="Ahlemeyer Janin (inf21006)" userId="S::inf21006@lehre.dhbw-stuttgart.de::a99c6711-c888-4c12-9ed1-631d55c3ec40" providerId="AD" clId="Web-{58D038D6-1BA5-07F6-6AA5-2676873CB0D1}" dt="2022-11-06T14:09:29.349" v="540" actId="1076"/>
          <ac:picMkLst>
            <pc:docMk/>
            <pc:sldMk cId="4024671160" sldId="312"/>
            <ac:picMk id="7" creationId="{EAC77ECB-CC5E-44FE-C6F5-6DEB82ABFEAA}"/>
          </ac:picMkLst>
        </pc:picChg>
        <pc:picChg chg="add mod modCrop">
          <ac:chgData name="Ahlemeyer Janin (inf21006)" userId="S::inf21006@lehre.dhbw-stuttgart.de::a99c6711-c888-4c12-9ed1-631d55c3ec40" providerId="AD" clId="Web-{58D038D6-1BA5-07F6-6AA5-2676873CB0D1}" dt="2022-11-06T14:09:36.115" v="542" actId="14100"/>
          <ac:picMkLst>
            <pc:docMk/>
            <pc:sldMk cId="4024671160" sldId="312"/>
            <ac:picMk id="9" creationId="{C8F546D6-4FF9-4594-B6E5-F4E249869E36}"/>
          </ac:picMkLst>
        </pc:picChg>
        <pc:picChg chg="add mod ord modCrop">
          <ac:chgData name="Ahlemeyer Janin (inf21006)" userId="S::inf21006@lehre.dhbw-stuttgart.de::a99c6711-c888-4c12-9ed1-631d55c3ec40" providerId="AD" clId="Web-{58D038D6-1BA5-07F6-6AA5-2676873CB0D1}" dt="2022-11-06T14:09:24.161" v="537" actId="1076"/>
          <ac:picMkLst>
            <pc:docMk/>
            <pc:sldMk cId="4024671160" sldId="312"/>
            <ac:picMk id="11" creationId="{EBBC08C6-1F0B-8E68-625B-1F2777AAFEEE}"/>
          </ac:picMkLst>
        </pc:picChg>
        <pc:picChg chg="add mod ord modCrop">
          <ac:chgData name="Ahlemeyer Janin (inf21006)" userId="S::inf21006@lehre.dhbw-stuttgart.de::a99c6711-c888-4c12-9ed1-631d55c3ec40" providerId="AD" clId="Web-{58D038D6-1BA5-07F6-6AA5-2676873CB0D1}" dt="2022-11-06T14:05:38.781" v="476" actId="1076"/>
          <ac:picMkLst>
            <pc:docMk/>
            <pc:sldMk cId="4024671160" sldId="312"/>
            <ac:picMk id="13" creationId="{B8EAC3D0-FBA5-9B07-2F48-F6AD5E7A79DB}"/>
          </ac:picMkLst>
        </pc:picChg>
        <pc:picChg chg="add mod modCrop">
          <ac:chgData name="Ahlemeyer Janin (inf21006)" userId="S::inf21006@lehre.dhbw-stuttgart.de::a99c6711-c888-4c12-9ed1-631d55c3ec40" providerId="AD" clId="Web-{58D038D6-1BA5-07F6-6AA5-2676873CB0D1}" dt="2022-11-06T14:05:51.109" v="479" actId="1076"/>
          <ac:picMkLst>
            <pc:docMk/>
            <pc:sldMk cId="4024671160" sldId="312"/>
            <ac:picMk id="15" creationId="{517E5CB5-8A55-1C06-717F-4BDC902EC69D}"/>
          </ac:picMkLst>
        </pc:picChg>
      </pc:sldChg>
      <pc:sldChg chg="addSp modSp new del">
        <pc:chgData name="Ahlemeyer Janin (inf21006)" userId="S::inf21006@lehre.dhbw-stuttgart.de::a99c6711-c888-4c12-9ed1-631d55c3ec40" providerId="AD" clId="Web-{58D038D6-1BA5-07F6-6AA5-2676873CB0D1}" dt="2022-11-06T15:56:30.867" v="958"/>
        <pc:sldMkLst>
          <pc:docMk/>
          <pc:sldMk cId="671929537" sldId="313"/>
        </pc:sldMkLst>
        <pc:spChg chg="mod">
          <ac:chgData name="Ahlemeyer Janin (inf21006)" userId="S::inf21006@lehre.dhbw-stuttgart.de::a99c6711-c888-4c12-9ed1-631d55c3ec40" providerId="AD" clId="Web-{58D038D6-1BA5-07F6-6AA5-2676873CB0D1}" dt="2022-11-06T13:59:35.300" v="359" actId="20577"/>
          <ac:spMkLst>
            <pc:docMk/>
            <pc:sldMk cId="671929537" sldId="313"/>
            <ac:spMk id="8" creationId="{DCD6F1F4-5A13-DA7A-D714-E605469B3B3D}"/>
          </ac:spMkLst>
        </pc:spChg>
        <pc:picChg chg="add mod">
          <ac:chgData name="Ahlemeyer Janin (inf21006)" userId="S::inf21006@lehre.dhbw-stuttgart.de::a99c6711-c888-4c12-9ed1-631d55c3ec40" providerId="AD" clId="Web-{58D038D6-1BA5-07F6-6AA5-2676873CB0D1}" dt="2022-11-06T13:59:02.721" v="350" actId="1076"/>
          <ac:picMkLst>
            <pc:docMk/>
            <pc:sldMk cId="671929537" sldId="313"/>
            <ac:picMk id="18" creationId="{D73CFA4E-606C-6660-2BED-BBBBBAEE0F81}"/>
          </ac:picMkLst>
        </pc:picChg>
      </pc:sldChg>
      <pc:sldChg chg="addSp modSp add del replId">
        <pc:chgData name="Ahlemeyer Janin (inf21006)" userId="S::inf21006@lehre.dhbw-stuttgart.de::a99c6711-c888-4c12-9ed1-631d55c3ec40" providerId="AD" clId="Web-{58D038D6-1BA5-07F6-6AA5-2676873CB0D1}" dt="2022-11-06T15:55:49.319" v="955"/>
        <pc:sldMkLst>
          <pc:docMk/>
          <pc:sldMk cId="1035614159" sldId="314"/>
        </pc:sldMkLst>
        <pc:spChg chg="add mod">
          <ac:chgData name="Ahlemeyer Janin (inf21006)" userId="S::inf21006@lehre.dhbw-stuttgart.de::a99c6711-c888-4c12-9ed1-631d55c3ec40" providerId="AD" clId="Web-{58D038D6-1BA5-07F6-6AA5-2676873CB0D1}" dt="2022-11-06T14:15:04.404" v="669" actId="20577"/>
          <ac:spMkLst>
            <pc:docMk/>
            <pc:sldMk cId="1035614159" sldId="314"/>
            <ac:spMk id="4" creationId="{5E5B75D2-D004-EE02-11EF-09F70F033AAB}"/>
          </ac:spMkLst>
        </pc:spChg>
      </pc:sldChg>
      <pc:sldChg chg="addSp modSp add replId">
        <pc:chgData name="Ahlemeyer Janin (inf21006)" userId="S::inf21006@lehre.dhbw-stuttgart.de::a99c6711-c888-4c12-9ed1-631d55c3ec40" providerId="AD" clId="Web-{58D038D6-1BA5-07F6-6AA5-2676873CB0D1}" dt="2022-11-06T16:38:22.912" v="1258" actId="1076"/>
        <pc:sldMkLst>
          <pc:docMk/>
          <pc:sldMk cId="3357648805" sldId="315"/>
        </pc:sldMkLst>
        <pc:spChg chg="mod">
          <ac:chgData name="Ahlemeyer Janin (inf21006)" userId="S::inf21006@lehre.dhbw-stuttgart.de::a99c6711-c888-4c12-9ed1-631d55c3ec40" providerId="AD" clId="Web-{58D038D6-1BA5-07F6-6AA5-2676873CB0D1}" dt="2022-11-06T14:17:40.127" v="748"/>
          <ac:spMkLst>
            <pc:docMk/>
            <pc:sldMk cId="3357648805" sldId="315"/>
            <ac:spMk id="4" creationId="{5E5B75D2-D004-EE02-11EF-09F70F033AAB}"/>
          </ac:spMkLst>
        </pc:spChg>
        <pc:spChg chg="add mod">
          <ac:chgData name="Ahlemeyer Janin (inf21006)" userId="S::inf21006@lehre.dhbw-stuttgart.de::a99c6711-c888-4c12-9ed1-631d55c3ec40" providerId="AD" clId="Web-{58D038D6-1BA5-07F6-6AA5-2676873CB0D1}" dt="2022-11-06T15:56:00.398" v="956" actId="1076"/>
          <ac:spMkLst>
            <pc:docMk/>
            <pc:sldMk cId="3357648805" sldId="315"/>
            <ac:spMk id="6" creationId="{10C5AF73-DB8E-FDB0-5AED-4D8C3678D0CD}"/>
          </ac:spMkLst>
        </pc:spChg>
        <pc:spChg chg="add mod">
          <ac:chgData name="Ahlemeyer Janin (inf21006)" userId="S::inf21006@lehre.dhbw-stuttgart.de::a99c6711-c888-4c12-9ed1-631d55c3ec40" providerId="AD" clId="Web-{58D038D6-1BA5-07F6-6AA5-2676873CB0D1}" dt="2022-11-06T16:38:22.912" v="1258" actId="1076"/>
          <ac:spMkLst>
            <pc:docMk/>
            <pc:sldMk cId="3357648805" sldId="315"/>
            <ac:spMk id="10" creationId="{0AAEACBE-0BA6-FB1B-41F4-790DDB178DDA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4:17:13.033" v="743"/>
          <ac:spMkLst>
            <pc:docMk/>
            <pc:sldMk cId="3357648805" sldId="315"/>
            <ac:spMk id="24" creationId="{8EA9CC4C-A7B3-A175-0FEC-1FC82DE35378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4:17:25.048" v="744"/>
          <ac:spMkLst>
            <pc:docMk/>
            <pc:sldMk cId="3357648805" sldId="315"/>
            <ac:spMk id="27" creationId="{18195FAB-9013-7CC1-FB89-AD5557A51292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4:17:30.720" v="745"/>
          <ac:spMkLst>
            <pc:docMk/>
            <pc:sldMk cId="3357648805" sldId="315"/>
            <ac:spMk id="28" creationId="{938ABBE0-FAEC-ACFB-25E0-98751B99B900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4:17:33.564" v="746"/>
          <ac:spMkLst>
            <pc:docMk/>
            <pc:sldMk cId="3357648805" sldId="315"/>
            <ac:spMk id="29" creationId="{694F751B-F59E-AC1C-172A-12D388F07ED9}"/>
          </ac:spMkLst>
        </pc:spChg>
        <pc:graphicFrameChg chg="mod modGraphic">
          <ac:chgData name="Ahlemeyer Janin (inf21006)" userId="S::inf21006@lehre.dhbw-stuttgart.de::a99c6711-c888-4c12-9ed1-631d55c3ec40" providerId="AD" clId="Web-{58D038D6-1BA5-07F6-6AA5-2676873CB0D1}" dt="2022-11-06T16:38:00.302" v="1255"/>
          <ac:graphicFrameMkLst>
            <pc:docMk/>
            <pc:sldMk cId="3357648805" sldId="315"/>
            <ac:graphicFrameMk id="19" creationId="{E7AF8C2C-8CB9-1880-A2AA-0FE60DB73CD6}"/>
          </ac:graphicFrameMkLst>
        </pc:graphicFrameChg>
        <pc:picChg chg="mod">
          <ac:chgData name="Ahlemeyer Janin (inf21006)" userId="S::inf21006@lehre.dhbw-stuttgart.de::a99c6711-c888-4c12-9ed1-631d55c3ec40" providerId="AD" clId="Web-{58D038D6-1BA5-07F6-6AA5-2676873CB0D1}" dt="2022-11-06T14:17:38.064" v="747" actId="1076"/>
          <ac:picMkLst>
            <pc:docMk/>
            <pc:sldMk cId="3357648805" sldId="315"/>
            <ac:picMk id="7" creationId="{EAC77ECB-CC5E-44FE-C6F5-6DEB82ABFEAA}"/>
          </ac:picMkLst>
        </pc:picChg>
        <pc:picChg chg="mod">
          <ac:chgData name="Ahlemeyer Janin (inf21006)" userId="S::inf21006@lehre.dhbw-stuttgart.de::a99c6711-c888-4c12-9ed1-631d55c3ec40" providerId="AD" clId="Web-{58D038D6-1BA5-07F6-6AA5-2676873CB0D1}" dt="2022-11-06T15:56:02.288" v="957" actId="1076"/>
          <ac:picMkLst>
            <pc:docMk/>
            <pc:sldMk cId="3357648805" sldId="315"/>
            <ac:picMk id="9" creationId="{C8F546D6-4FF9-4594-B6E5-F4E249869E36}"/>
          </ac:picMkLst>
        </pc:picChg>
      </pc:sldChg>
      <pc:sldChg chg="new del">
        <pc:chgData name="Ahlemeyer Janin (inf21006)" userId="S::inf21006@lehre.dhbw-stuttgart.de::a99c6711-c888-4c12-9ed1-631d55c3ec40" providerId="AD" clId="Web-{58D038D6-1BA5-07F6-6AA5-2676873CB0D1}" dt="2022-11-06T16:28:58.056" v="1148"/>
        <pc:sldMkLst>
          <pc:docMk/>
          <pc:sldMk cId="3430946381" sldId="316"/>
        </pc:sldMkLst>
      </pc:sldChg>
      <pc:sldChg chg="new del">
        <pc:chgData name="Ahlemeyer Janin (inf21006)" userId="S::inf21006@lehre.dhbw-stuttgart.de::a99c6711-c888-4c12-9ed1-631d55c3ec40" providerId="AD" clId="Web-{58D038D6-1BA5-07F6-6AA5-2676873CB0D1}" dt="2022-11-06T16:28:54.337" v="1147"/>
        <pc:sldMkLst>
          <pc:docMk/>
          <pc:sldMk cId="2115763488" sldId="317"/>
        </pc:sldMkLst>
      </pc:sldChg>
      <pc:sldChg chg="addSp delSp modSp new mod modClrScheme chgLayout">
        <pc:chgData name="Ahlemeyer Janin (inf21006)" userId="S::inf21006@lehre.dhbw-stuttgart.de::a99c6711-c888-4c12-9ed1-631d55c3ec40" providerId="AD" clId="Web-{58D038D6-1BA5-07F6-6AA5-2676873CB0D1}" dt="2022-11-06T16:37:00.129" v="1230" actId="20577"/>
        <pc:sldMkLst>
          <pc:docMk/>
          <pc:sldMk cId="3885849576" sldId="318"/>
        </pc:sldMkLst>
        <pc:spChg chg="del">
          <ac:chgData name="Ahlemeyer Janin (inf21006)" userId="S::inf21006@lehre.dhbw-stuttgart.de::a99c6711-c888-4c12-9ed1-631d55c3ec40" providerId="AD" clId="Web-{58D038D6-1BA5-07F6-6AA5-2676873CB0D1}" dt="2022-11-06T16:29:04.009" v="1149"/>
          <ac:spMkLst>
            <pc:docMk/>
            <pc:sldMk cId="3885849576" sldId="318"/>
            <ac:spMk id="2" creationId="{86526EF2-3F1E-4043-0AC6-AFDDC17C5FE4}"/>
          </ac:spMkLst>
        </pc:spChg>
        <pc:spChg chg="del">
          <ac:chgData name="Ahlemeyer Janin (inf21006)" userId="S::inf21006@lehre.dhbw-stuttgart.de::a99c6711-c888-4c12-9ed1-631d55c3ec40" providerId="AD" clId="Web-{58D038D6-1BA5-07F6-6AA5-2676873CB0D1}" dt="2022-11-06T16:29:04.009" v="1149"/>
          <ac:spMkLst>
            <pc:docMk/>
            <pc:sldMk cId="3885849576" sldId="318"/>
            <ac:spMk id="3" creationId="{5E10C878-A285-6C0E-B2E7-D1EA6F356F39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29:04.009" v="1149"/>
          <ac:spMkLst>
            <pc:docMk/>
            <pc:sldMk cId="3885849576" sldId="318"/>
            <ac:spMk id="4" creationId="{B3A6E183-FDEB-0DA4-E101-3F5866A4E821}"/>
          </ac:spMkLst>
        </pc:spChg>
        <pc:spChg chg="mod">
          <ac:chgData name="Ahlemeyer Janin (inf21006)" userId="S::inf21006@lehre.dhbw-stuttgart.de::a99c6711-c888-4c12-9ed1-631d55c3ec40" providerId="AD" clId="Web-{58D038D6-1BA5-07F6-6AA5-2676873CB0D1}" dt="2022-11-06T16:29:04.009" v="1149"/>
          <ac:spMkLst>
            <pc:docMk/>
            <pc:sldMk cId="3885849576" sldId="318"/>
            <ac:spMk id="5" creationId="{6BE19BBB-95B7-3DC5-6DEB-38A543EAE33A}"/>
          </ac:spMkLst>
        </pc:spChg>
        <pc:spChg chg="add mod">
          <ac:chgData name="Ahlemeyer Janin (inf21006)" userId="S::inf21006@lehre.dhbw-stuttgart.de::a99c6711-c888-4c12-9ed1-631d55c3ec40" providerId="AD" clId="Web-{58D038D6-1BA5-07F6-6AA5-2676873CB0D1}" dt="2022-11-06T16:37:00.129" v="1230" actId="20577"/>
          <ac:spMkLst>
            <pc:docMk/>
            <pc:sldMk cId="3885849576" sldId="318"/>
            <ac:spMk id="10" creationId="{5F5A0C51-91D1-C3B6-5D4F-7F675C151282}"/>
          </ac:spMkLst>
        </pc:spChg>
        <pc:spChg chg="add mod">
          <ac:chgData name="Ahlemeyer Janin (inf21006)" userId="S::inf21006@lehre.dhbw-stuttgart.de::a99c6711-c888-4c12-9ed1-631d55c3ec40" providerId="AD" clId="Web-{58D038D6-1BA5-07F6-6AA5-2676873CB0D1}" dt="2022-11-06T16:29:04.009" v="1149"/>
          <ac:spMkLst>
            <pc:docMk/>
            <pc:sldMk cId="3885849576" sldId="318"/>
            <ac:spMk id="12" creationId="{F3265E49-F21C-982A-222D-95C6E770491C}"/>
          </ac:spMkLst>
        </pc:spChg>
      </pc:sldChg>
    </pc:docChg>
  </pc:docChgLst>
  <pc:docChgLst>
    <pc:chgData name="Khairi Adrian (inf21196)" userId="S::inf21196@lehre.dhbw-stuttgart.de::f7426ff7-a973-4b5f-a605-ee8d1359810d" providerId="AD" clId="Web-{CABA0B34-08C9-2D94-7ECA-DBEF92928443}"/>
    <pc:docChg chg="modSld">
      <pc:chgData name="Khairi Adrian (inf21196)" userId="S::inf21196@lehre.dhbw-stuttgart.de::f7426ff7-a973-4b5f-a605-ee8d1359810d" providerId="AD" clId="Web-{CABA0B34-08C9-2D94-7ECA-DBEF92928443}" dt="2022-10-26T20:03:19.462" v="110" actId="20577"/>
      <pc:docMkLst>
        <pc:docMk/>
      </pc:docMkLst>
      <pc:sldChg chg="addSp delSp modSp">
        <pc:chgData name="Khairi Adrian (inf21196)" userId="S::inf21196@lehre.dhbw-stuttgart.de::f7426ff7-a973-4b5f-a605-ee8d1359810d" providerId="AD" clId="Web-{CABA0B34-08C9-2D94-7ECA-DBEF92928443}" dt="2022-10-26T19:49:08.707" v="102" actId="20577"/>
        <pc:sldMkLst>
          <pc:docMk/>
          <pc:sldMk cId="3057333698" sldId="257"/>
        </pc:sldMkLst>
        <pc:spChg chg="mod">
          <ac:chgData name="Khairi Adrian (inf21196)" userId="S::inf21196@lehre.dhbw-stuttgart.de::f7426ff7-a973-4b5f-a605-ee8d1359810d" providerId="AD" clId="Web-{CABA0B34-08C9-2D94-7ECA-DBEF92928443}" dt="2022-10-26T19:49:08.707" v="102" actId="20577"/>
          <ac:spMkLst>
            <pc:docMk/>
            <pc:sldMk cId="3057333698" sldId="257"/>
            <ac:spMk id="6" creationId="{83796D04-50B8-2808-D2E9-3315F8507C82}"/>
          </ac:spMkLst>
        </pc:spChg>
        <pc:spChg chg="mod">
          <ac:chgData name="Khairi Adrian (inf21196)" userId="S::inf21196@lehre.dhbw-stuttgart.de::f7426ff7-a973-4b5f-a605-ee8d1359810d" providerId="AD" clId="Web-{CABA0B34-08C9-2D94-7ECA-DBEF92928443}" dt="2022-10-26T19:48:48.925" v="97"/>
          <ac:spMkLst>
            <pc:docMk/>
            <pc:sldMk cId="3057333698" sldId="257"/>
            <ac:spMk id="8" creationId="{2AAA7B7B-54E0-78A9-EDBA-4CD1D58B9415}"/>
          </ac:spMkLst>
        </pc:spChg>
        <pc:spChg chg="mod">
          <ac:chgData name="Khairi Adrian (inf21196)" userId="S::inf21196@lehre.dhbw-stuttgart.de::f7426ff7-a973-4b5f-a605-ee8d1359810d" providerId="AD" clId="Web-{CABA0B34-08C9-2D94-7ECA-DBEF92928443}" dt="2022-10-26T19:48:56.113" v="98"/>
          <ac:spMkLst>
            <pc:docMk/>
            <pc:sldMk cId="3057333698" sldId="257"/>
            <ac:spMk id="12" creationId="{9CB3BF9A-6B65-215C-9666-BCB2378A4DFA}"/>
          </ac:spMkLst>
        </pc:spChg>
        <pc:spChg chg="mod">
          <ac:chgData name="Khairi Adrian (inf21196)" userId="S::inf21196@lehre.dhbw-stuttgart.de::f7426ff7-a973-4b5f-a605-ee8d1359810d" providerId="AD" clId="Web-{CABA0B34-08C9-2D94-7ECA-DBEF92928443}" dt="2022-10-26T19:48:36.175" v="95" actId="20577"/>
          <ac:spMkLst>
            <pc:docMk/>
            <pc:sldMk cId="3057333698" sldId="257"/>
            <ac:spMk id="13" creationId="{31A756A6-0770-D070-C72A-A391FD082033}"/>
          </ac:spMkLst>
        </pc:spChg>
        <pc:spChg chg="mod">
          <ac:chgData name="Khairi Adrian (inf21196)" userId="S::inf21196@lehre.dhbw-stuttgart.de::f7426ff7-a973-4b5f-a605-ee8d1359810d" providerId="AD" clId="Web-{CABA0B34-08C9-2D94-7ECA-DBEF92928443}" dt="2022-10-26T19:48:58.941" v="99"/>
          <ac:spMkLst>
            <pc:docMk/>
            <pc:sldMk cId="3057333698" sldId="257"/>
            <ac:spMk id="14" creationId="{ABFB0655-8A9E-D570-AB21-21AE65658FF0}"/>
          </ac:spMkLst>
        </pc:spChg>
        <pc:spChg chg="mod">
          <ac:chgData name="Khairi Adrian (inf21196)" userId="S::inf21196@lehre.dhbw-stuttgart.de::f7426ff7-a973-4b5f-a605-ee8d1359810d" providerId="AD" clId="Web-{CABA0B34-08C9-2D94-7ECA-DBEF92928443}" dt="2022-10-26T19:49:03.223" v="100"/>
          <ac:spMkLst>
            <pc:docMk/>
            <pc:sldMk cId="3057333698" sldId="257"/>
            <ac:spMk id="21" creationId="{0E3886BA-C136-A90A-4CA7-377161834EA8}"/>
          </ac:spMkLst>
        </pc:spChg>
        <pc:spChg chg="del">
          <ac:chgData name="Khairi Adrian (inf21196)" userId="S::inf21196@lehre.dhbw-stuttgart.de::f7426ff7-a973-4b5f-a605-ee8d1359810d" providerId="AD" clId="Web-{CABA0B34-08C9-2D94-7ECA-DBEF92928443}" dt="2022-10-26T19:39:58.652" v="20"/>
          <ac:spMkLst>
            <pc:docMk/>
            <pc:sldMk cId="3057333698" sldId="257"/>
            <ac:spMk id="23" creationId="{9A45A58A-66E8-CD69-B658-8B93315730C2}"/>
          </ac:spMkLst>
        </pc:spChg>
        <pc:spChg chg="del">
          <ac:chgData name="Khairi Adrian (inf21196)" userId="S::inf21196@lehre.dhbw-stuttgart.de::f7426ff7-a973-4b5f-a605-ee8d1359810d" providerId="AD" clId="Web-{CABA0B34-08C9-2D94-7ECA-DBEF92928443}" dt="2022-10-26T19:42:54.909" v="43"/>
          <ac:spMkLst>
            <pc:docMk/>
            <pc:sldMk cId="3057333698" sldId="257"/>
            <ac:spMk id="24" creationId="{78C412CA-1005-AD98-42B5-51ACDBF958CE}"/>
          </ac:spMkLst>
        </pc:spChg>
        <pc:spChg chg="del">
          <ac:chgData name="Khairi Adrian (inf21196)" userId="S::inf21196@lehre.dhbw-stuttgart.de::f7426ff7-a973-4b5f-a605-ee8d1359810d" providerId="AD" clId="Web-{CABA0B34-08C9-2D94-7ECA-DBEF92928443}" dt="2022-10-26T19:46:22.543" v="74"/>
          <ac:spMkLst>
            <pc:docMk/>
            <pc:sldMk cId="3057333698" sldId="257"/>
            <ac:spMk id="25" creationId="{0FDD42A9-6F9A-666F-985E-7A922DC1B813}"/>
          </ac:spMkLst>
        </pc:spChg>
        <pc:spChg chg="del">
          <ac:chgData name="Khairi Adrian (inf21196)" userId="S::inf21196@lehre.dhbw-stuttgart.de::f7426ff7-a973-4b5f-a605-ee8d1359810d" providerId="AD" clId="Web-{CABA0B34-08C9-2D94-7ECA-DBEF92928443}" dt="2022-10-26T19:47:22.562" v="79"/>
          <ac:spMkLst>
            <pc:docMk/>
            <pc:sldMk cId="3057333698" sldId="257"/>
            <ac:spMk id="26" creationId="{418E5621-C40C-02A1-D3E5-639C10FBBDC3}"/>
          </ac:spMkLst>
        </pc:spChg>
        <pc:picChg chg="add mod ord">
          <ac:chgData name="Khairi Adrian (inf21196)" userId="S::inf21196@lehre.dhbw-stuttgart.de::f7426ff7-a973-4b5f-a605-ee8d1359810d" providerId="AD" clId="Web-{CABA0B34-08C9-2D94-7ECA-DBEF92928443}" dt="2022-10-26T19:39:58.652" v="20"/>
          <ac:picMkLst>
            <pc:docMk/>
            <pc:sldMk cId="3057333698" sldId="257"/>
            <ac:picMk id="4" creationId="{924E67CE-2591-FB7F-5290-9E698A2B6E9E}"/>
          </ac:picMkLst>
        </pc:picChg>
        <pc:picChg chg="add mod ord">
          <ac:chgData name="Khairi Adrian (inf21196)" userId="S::inf21196@lehre.dhbw-stuttgart.de::f7426ff7-a973-4b5f-a605-ee8d1359810d" providerId="AD" clId="Web-{CABA0B34-08C9-2D94-7ECA-DBEF92928443}" dt="2022-10-26T19:42:54.909" v="43"/>
          <ac:picMkLst>
            <pc:docMk/>
            <pc:sldMk cId="3057333698" sldId="257"/>
            <ac:picMk id="7" creationId="{36037942-A1DE-1F90-C96D-29DF56989F6C}"/>
          </ac:picMkLst>
        </pc:picChg>
        <pc:picChg chg="add mod ord">
          <ac:chgData name="Khairi Adrian (inf21196)" userId="S::inf21196@lehre.dhbw-stuttgart.de::f7426ff7-a973-4b5f-a605-ee8d1359810d" providerId="AD" clId="Web-{CABA0B34-08C9-2D94-7ECA-DBEF92928443}" dt="2022-10-26T19:46:22.543" v="74"/>
          <ac:picMkLst>
            <pc:docMk/>
            <pc:sldMk cId="3057333698" sldId="257"/>
            <ac:picMk id="9" creationId="{7E4E20F4-A7F7-51B5-B284-5708B2649331}"/>
          </ac:picMkLst>
        </pc:picChg>
        <pc:picChg chg="add mod ord">
          <ac:chgData name="Khairi Adrian (inf21196)" userId="S::inf21196@lehre.dhbw-stuttgart.de::f7426ff7-a973-4b5f-a605-ee8d1359810d" providerId="AD" clId="Web-{CABA0B34-08C9-2D94-7ECA-DBEF92928443}" dt="2022-10-26T19:47:22.562" v="79"/>
          <ac:picMkLst>
            <pc:docMk/>
            <pc:sldMk cId="3057333698" sldId="257"/>
            <ac:picMk id="10" creationId="{15F7AC2E-16EB-87F5-E8B0-4C869ADDD184}"/>
          </ac:picMkLst>
        </pc:picChg>
      </pc:sldChg>
      <pc:sldChg chg="modSp">
        <pc:chgData name="Khairi Adrian (inf21196)" userId="S::inf21196@lehre.dhbw-stuttgart.de::f7426ff7-a973-4b5f-a605-ee8d1359810d" providerId="AD" clId="Web-{CABA0B34-08C9-2D94-7ECA-DBEF92928443}" dt="2022-10-26T19:52:34.795" v="105" actId="20577"/>
        <pc:sldMkLst>
          <pc:docMk/>
          <pc:sldMk cId="3100747578" sldId="267"/>
        </pc:sldMkLst>
        <pc:spChg chg="mod">
          <ac:chgData name="Khairi Adrian (inf21196)" userId="S::inf21196@lehre.dhbw-stuttgart.de::f7426ff7-a973-4b5f-a605-ee8d1359810d" providerId="AD" clId="Web-{CABA0B34-08C9-2D94-7ECA-DBEF92928443}" dt="2022-10-26T19:52:34.795" v="105" actId="20577"/>
          <ac:spMkLst>
            <pc:docMk/>
            <pc:sldMk cId="3100747578" sldId="267"/>
            <ac:spMk id="4" creationId="{D7766F18-01D2-7F1C-384B-1AFCFF9C3611}"/>
          </ac:spMkLst>
        </pc:spChg>
      </pc:sldChg>
      <pc:sldChg chg="modSp">
        <pc:chgData name="Khairi Adrian (inf21196)" userId="S::inf21196@lehre.dhbw-stuttgart.de::f7426ff7-a973-4b5f-a605-ee8d1359810d" providerId="AD" clId="Web-{CABA0B34-08C9-2D94-7ECA-DBEF92928443}" dt="2022-10-26T20:03:19.462" v="110" actId="20577"/>
        <pc:sldMkLst>
          <pc:docMk/>
          <pc:sldMk cId="4185047346" sldId="287"/>
        </pc:sldMkLst>
        <pc:spChg chg="mod">
          <ac:chgData name="Khairi Adrian (inf21196)" userId="S::inf21196@lehre.dhbw-stuttgart.de::f7426ff7-a973-4b5f-a605-ee8d1359810d" providerId="AD" clId="Web-{CABA0B34-08C9-2D94-7ECA-DBEF92928443}" dt="2022-10-26T20:03:19.462" v="110" actId="20577"/>
          <ac:spMkLst>
            <pc:docMk/>
            <pc:sldMk cId="4185047346" sldId="287"/>
            <ac:spMk id="3" creationId="{4902AD1D-9F14-0B78-F911-AEF20489EF8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2370365971034644"/>
          <c:y val="0.12209774101268818"/>
          <c:w val="0.87629634028965353"/>
          <c:h val="0.792799244164797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Arbeitszeit</c:v>
                </c:pt>
              </c:strCache>
            </c:strRef>
          </c:tx>
          <c:spPr>
            <a:solidFill>
              <a:srgbClr val="2F5779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Adrian</c:v>
                </c:pt>
                <c:pt idx="1">
                  <c:v>Mika</c:v>
                </c:pt>
                <c:pt idx="2">
                  <c:v>Maris</c:v>
                </c:pt>
                <c:pt idx="3">
                  <c:v>Janin</c:v>
                </c:pt>
                <c:pt idx="4">
                  <c:v>Erika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170</c:v>
                </c:pt>
                <c:pt idx="1">
                  <c:v>163</c:v>
                </c:pt>
                <c:pt idx="2">
                  <c:v>152</c:v>
                </c:pt>
                <c:pt idx="3">
                  <c:v>119</c:v>
                </c:pt>
                <c:pt idx="4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83-4AD9-ABB3-337AE56D6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480080"/>
        <c:axId val="53466640"/>
      </c:barChart>
      <c:catAx>
        <c:axId val="53480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3466640"/>
        <c:crosses val="autoZero"/>
        <c:auto val="1"/>
        <c:lblAlgn val="ctr"/>
        <c:lblOffset val="100"/>
        <c:noMultiLvlLbl val="0"/>
      </c:catAx>
      <c:valAx>
        <c:axId val="53466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err="1"/>
                  <a:t>Arbeitszeit</a:t>
                </a:r>
                <a:r>
                  <a:rPr lang="en-GB"/>
                  <a:t> in </a:t>
                </a:r>
                <a:r>
                  <a:rPr lang="en-GB" err="1"/>
                  <a:t>Stunden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348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51196-BF3E-43A0-B7F7-17703D112B68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9258D-D4D8-47C8-A167-F16CEF3F09B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4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9258D-D4D8-47C8-A167-F16CEF3F09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86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9258D-D4D8-47C8-A167-F16CEF3F09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27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3" descr="Streifen_Titelmaster">
            <a:extLst>
              <a:ext uri="{FF2B5EF4-FFF2-40B4-BE49-F238E27FC236}">
                <a16:creationId xmlns:a16="http://schemas.microsoft.com/office/drawing/2014/main" id="{1EC94A30-95BC-BB17-B3B7-5330F42160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1"/>
            <a:ext cx="121920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4">
            <a:extLst>
              <a:ext uri="{FF2B5EF4-FFF2-40B4-BE49-F238E27FC236}">
                <a16:creationId xmlns:a16="http://schemas.microsoft.com/office/drawing/2014/main" id="{803E99B5-4678-0F82-C469-3B6DC5771A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434013"/>
            <a:ext cx="12192000" cy="37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7367" tIns="33683" rIns="67367" bIns="33683">
            <a:spAutoFit/>
          </a:bodyPr>
          <a:lstStyle>
            <a:lvl1pPr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de-DE" altLang="de-DE" sz="2000" b="1">
                <a:solidFill>
                  <a:schemeClr val="bg1"/>
                </a:solidFill>
              </a:rPr>
              <a:t>www.dhbw-stuttgart.de </a:t>
            </a:r>
          </a:p>
        </p:txBody>
      </p:sp>
      <p:pic>
        <p:nvPicPr>
          <p:cNvPr id="4" name="Picture 32" descr="DHBW_d_Stuttgart_Folienmaster_RGB_090615">
            <a:extLst>
              <a:ext uri="{FF2B5EF4-FFF2-40B4-BE49-F238E27FC236}">
                <a16:creationId xmlns:a16="http://schemas.microsoft.com/office/drawing/2014/main" id="{5197CEF9-4C21-478F-6D7F-74C3A41B66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8" y="349250"/>
            <a:ext cx="4395464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32" name="Rectangle 40"/>
          <p:cNvSpPr>
            <a:spLocks noGrp="1" noChangeArrowheads="1"/>
          </p:cNvSpPr>
          <p:nvPr>
            <p:ph type="subTitle" idx="1"/>
          </p:nvPr>
        </p:nvSpPr>
        <p:spPr>
          <a:xfrm>
            <a:off x="2635739" y="3716338"/>
            <a:ext cx="8915399" cy="1008062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0" indent="0" defTabSz="914400">
              <a:defRPr sz="1500"/>
            </a:lvl1pPr>
          </a:lstStyle>
          <a:p>
            <a:pPr lvl="0"/>
            <a:r>
              <a:rPr lang="de-DE" noProof="0"/>
              <a:t>Veranstaltung | Datum |</a:t>
            </a:r>
          </a:p>
          <a:p>
            <a:pPr lvl="0"/>
            <a:r>
              <a:rPr lang="de-DE" noProof="0"/>
              <a:t>REDNER | Funktion |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ctrTitle"/>
          </p:nvPr>
        </p:nvSpPr>
        <p:spPr>
          <a:xfrm>
            <a:off x="1197708" y="2133601"/>
            <a:ext cx="10363200" cy="1470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4000">
                <a:solidFill>
                  <a:srgbClr val="5C697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3567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0F825B4-0025-D2A3-630E-9F0C7DB5A8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7DDAF-AB00-4294-8007-0ECA1E8A4D70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9143EB0-7FED-5DDD-A4FB-076CE769B6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5859E3F3-61E0-4234-AF8A-2A521222899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2829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D8A73-2214-BD97-57E1-71A7147260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F5E39-25BF-4339-ADD5-F4437561E2DD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F2CAD4-20B8-C077-7ADD-862D4B31F6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83BF5DC3-62CF-454E-84AE-94A372A33B9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99041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0B925-AF4A-DDF6-D995-F417DC1BF9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BD11E-EB41-475D-A2F4-1153A91D530D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F189BA-AFBF-F85F-1C6A-FE80677151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0BD299A6-E226-49B8-8314-D03EB004D1A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5232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FD508B-C6F0-6D8C-DC3F-185B15AD85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F0A17-DD2C-4F22-A43B-840762752008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CF7F0D-208E-8EF0-021C-6276993275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C5929171-F10D-475A-BC3F-8A963D970A8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5492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15754" y="1447800"/>
            <a:ext cx="2625969" cy="46482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37846" y="1447800"/>
            <a:ext cx="7690338" cy="46482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533AD7-623D-0204-B610-7B8BAA837E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9E2442-C7B3-46E7-BEEA-B28CD0C9531C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2EC58FC-4F45-5032-8C34-C45CD0CF76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6DA925A7-0C38-4B06-8538-53128553437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11712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FA66E-00EA-4204-8E89-25FED2A62DA2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4986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F5828-F6C3-4D7F-9A69-7D7B0956894E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8E6E012-86AD-80D7-33F0-3A0D23D47EB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7848" y="2743201"/>
            <a:ext cx="3418293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E6C0DFE-E3A0-0917-B818-134203E33D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20016" y="2738846"/>
            <a:ext cx="3421705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17F265-2B2B-CD39-C3E1-B453B06DC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141" y="2116127"/>
            <a:ext cx="342000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E8D36C31-FA42-25B2-E14A-19F4B7342D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78931" y="2116127"/>
            <a:ext cx="342000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EF4B46B-5DA6-E578-3C9D-27EF4ADA5EA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78932" y="2738846"/>
            <a:ext cx="3418293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32D01B84-BBF9-EAEC-6AF7-F50CFDBB03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21721" y="2117547"/>
            <a:ext cx="342000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EC364B1-71E0-84D1-3A22-1FD4A9F4183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414838" y="2116127"/>
            <a:ext cx="0" cy="41275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DC3C325-BD98-DB8A-39F7-FAF59B8F65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965758" y="2116127"/>
            <a:ext cx="0" cy="41275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03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706FE-5D06-4B9B-9DD2-7B70DD32ABC5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6FD0F1E-C72C-CE01-F3DA-5006193F0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48" y="2192339"/>
            <a:ext cx="4083604" cy="183102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8E6E012-86AD-80D7-33F0-3A0D23D47EB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7848" y="4175761"/>
            <a:ext cx="4083604" cy="196165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4F82074-E117-7C10-F4CE-6C6A9D14D1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38427" y="2192339"/>
            <a:ext cx="6203295" cy="183102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E6C0DFE-E3A0-0917-B818-134203E33D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238427" y="4171408"/>
            <a:ext cx="6203295" cy="19616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8990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2E914-9E47-41B3-AC55-7B70AE3E6DEF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BD7ADC3F-7221-E7D4-7859-4E82947E2D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8033" y="2285999"/>
            <a:ext cx="3330388" cy="152969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DE4BF3-9F60-3888-2237-1A922E3BA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30639" y="2286186"/>
            <a:ext cx="3330388" cy="15301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EE751B05-E336-EC67-A714-897202852D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3245" y="2286186"/>
            <a:ext cx="3330388" cy="15301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E688D6C4-737D-B830-4324-15337882B1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943" y="3815693"/>
            <a:ext cx="3330575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  <a:p>
            <a:pPr lvl="0"/>
            <a:r>
              <a:rPr lang="de-DE"/>
              <a:t>Zeile3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A7978CD-8F81-DD6B-8006-DE2C78BF79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38033" y="4304999"/>
            <a:ext cx="3330388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40CB249B-BE9F-B643-39E3-D60F6F58B2E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30639" y="4304998"/>
            <a:ext cx="3330388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6E7FA17F-A8F8-4B64-0131-94DC4AB1904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23245" y="4304998"/>
            <a:ext cx="3330388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4E18C107-2139-ECE7-5676-A15FDB6105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2549" y="3831986"/>
            <a:ext cx="3330575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E5BA7309-731E-1056-63EC-8BA585350B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5155" y="3831986"/>
            <a:ext cx="3330575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2DB114C2-5419-6FFE-8629-4965791C93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7846" y="5771448"/>
            <a:ext cx="3330575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00F12DDC-1591-F914-E568-32A28F1F55A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30545" y="5764307"/>
            <a:ext cx="3330575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A0C44A0E-6B11-4F8F-E2D4-1DA2C5A597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3152" y="5771448"/>
            <a:ext cx="3330575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4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</p:spTree>
    <p:extLst>
      <p:ext uri="{BB962C8B-B14F-4D97-AF65-F5344CB8AC3E}">
        <p14:creationId xmlns:p14="http://schemas.microsoft.com/office/powerpoint/2010/main" val="355772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0F1451-6134-ECCF-67DE-B5C120E107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CAF80-18D9-4DB9-8F36-CC126E1BFE1E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D3058BB-C188-F323-3EDF-552176B7692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449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37846" y="2438400"/>
            <a:ext cx="5158154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3569" y="2438400"/>
            <a:ext cx="5158154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816B1C-9D86-7620-F023-201B6BC4A7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ED001-F296-4B75-8D82-C28D50A71D4F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74A311-F497-956A-480A-DF939D7051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F36FC872-FB4E-4319-A716-5DB5B52CB04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4286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020637-0F8B-1D0D-C3A6-7E64B4FF0B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C8BFC-6068-467A-B9DB-1CAEF2D6E58F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A92EBD7-A5A8-1119-BA2D-9C31F1F766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D84678E4-144C-46AE-96C2-C935FA5CBCA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0960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037F7C-24C4-8425-B204-3748C67121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5726D-41A8-42E4-970C-6DD2302B756D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C88F8A2-D380-4E09-79CB-44A719A02A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7387C6C8-3CA0-4990-B911-4D8FABC37D1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716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89250B9-0739-8882-8609-6A905C8DB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37845" y="1080294"/>
            <a:ext cx="10503877" cy="53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6F7FE1E-D85B-5C03-2855-47E1378ACAB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08831" y="412750"/>
            <a:ext cx="24266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912813" eaLnBrk="0" hangingPunct="0">
              <a:spcBef>
                <a:spcPct val="0"/>
              </a:spcBef>
              <a:defRPr sz="1200">
                <a:solidFill>
                  <a:srgbClr val="5C6971"/>
                </a:solidFill>
                <a:latin typeface="Arial" charset="0"/>
              </a:defRPr>
            </a:lvl1pPr>
          </a:lstStyle>
          <a:p>
            <a:pPr>
              <a:defRPr/>
            </a:pPr>
            <a:fld id="{4D6FEF3F-685D-4AE5-A27C-000B6935175A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FFA1E7-B036-E281-0A5E-8153C4BF8B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0093" y="6297613"/>
            <a:ext cx="11254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912813" eaLnBrk="0" hangingPunct="0">
              <a:spcBef>
                <a:spcPct val="0"/>
              </a:spcBef>
              <a:defRPr sz="1200">
                <a:solidFill>
                  <a:srgbClr val="5C6971"/>
                </a:solidFill>
              </a:defRPr>
            </a:lvl1pPr>
          </a:lstStyle>
          <a:p>
            <a:r>
              <a:rPr lang="de-DE" altLang="de-DE"/>
              <a:t>Seite </a:t>
            </a:r>
            <a:fld id="{56A787B2-FB07-4139-BB54-4AED39793F46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029" name="Line 17">
            <a:extLst>
              <a:ext uri="{FF2B5EF4-FFF2-40B4-BE49-F238E27FC236}">
                <a16:creationId xmlns:a16="http://schemas.microsoft.com/office/drawing/2014/main" id="{629C0C2D-9A27-E757-08C4-764D5EA7A1A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4016188" y="685800"/>
            <a:ext cx="7425535" cy="635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800"/>
          </a:p>
        </p:txBody>
      </p:sp>
      <p:sp>
        <p:nvSpPr>
          <p:cNvPr id="2" name="Line 23">
            <a:extLst>
              <a:ext uri="{FF2B5EF4-FFF2-40B4-BE49-F238E27FC236}">
                <a16:creationId xmlns:a16="http://schemas.microsoft.com/office/drawing/2014/main" id="{CCBA4E11-BE03-5FF0-F5A5-C94ACBC31EB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50277" y="6248400"/>
            <a:ext cx="10691446" cy="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800"/>
          </a:p>
        </p:txBody>
      </p:sp>
      <p:pic>
        <p:nvPicPr>
          <p:cNvPr id="1031" name="Picture 50" descr="DHBW_d_Stuttgart_Folienmaster_RGB_090615">
            <a:extLst>
              <a:ext uri="{FF2B5EF4-FFF2-40B4-BE49-F238E27FC236}">
                <a16:creationId xmlns:a16="http://schemas.microsoft.com/office/drawing/2014/main" id="{5F39B641-55F1-BA3A-615B-2EBEF607ED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7" y="338138"/>
            <a:ext cx="308661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54">
            <a:extLst>
              <a:ext uri="{FF2B5EF4-FFF2-40B4-BE49-F238E27FC236}">
                <a16:creationId xmlns:a16="http://schemas.microsoft.com/office/drawing/2014/main" id="{3E8A6F57-0BF1-34D2-D793-74E32D0740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9985" y="725488"/>
            <a:ext cx="375138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r>
              <a:rPr lang="de-DE" sz="1200">
                <a:solidFill>
                  <a:srgbClr val="5C6971"/>
                </a:solidFill>
              </a:rPr>
              <a:t>AAS Digital </a:t>
            </a:r>
            <a:r>
              <a:rPr lang="de-DE" sz="1200" err="1">
                <a:solidFill>
                  <a:srgbClr val="5C6971"/>
                </a:solidFill>
              </a:rPr>
              <a:t>Nameplate</a:t>
            </a:r>
            <a:endParaRPr lang="de-DE" sz="1200">
              <a:solidFill>
                <a:srgbClr val="5C6971"/>
              </a:solidFill>
            </a:endParaRPr>
          </a:p>
        </p:txBody>
      </p:sp>
      <p:sp>
        <p:nvSpPr>
          <p:cNvPr id="1033" name="Rectangle 56">
            <a:extLst>
              <a:ext uri="{FF2B5EF4-FFF2-40B4-BE49-F238E27FC236}">
                <a16:creationId xmlns:a16="http://schemas.microsoft.com/office/drawing/2014/main" id="{36B57A71-7D03-C1CD-A13B-9DEE07FF0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7846" y="1801907"/>
            <a:ext cx="10503877" cy="429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6702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5" r:id="rId3"/>
    <p:sldLayoutId id="2147483674" r:id="rId4"/>
    <p:sldLayoutId id="214748367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3200">
          <a:solidFill>
            <a:srgbClr val="E2001A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2200">
          <a:solidFill>
            <a:srgbClr val="E2001A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defTabSz="912813" rtl="0" eaLnBrk="0" fontAlgn="base" hangingPunct="0">
        <a:spcBef>
          <a:spcPct val="20000"/>
        </a:spcBef>
        <a:spcAft>
          <a:spcPct val="0"/>
        </a:spcAft>
        <a:defRPr>
          <a:solidFill>
            <a:srgbClr val="5C6971"/>
          </a:solidFill>
          <a:latin typeface="+mn-lt"/>
          <a:ea typeface="+mn-ea"/>
          <a:cs typeface="+mn-cs"/>
        </a:defRPr>
      </a:lvl1pPr>
      <a:lvl2pPr marL="741363" indent="-284163" algn="l" defTabSz="912813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30188" algn="l" defTabSz="912813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562100" indent="-228600" algn="l" defTabSz="912813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981200" indent="-228600" algn="l" defTabSz="912813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4384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8956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3528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10000" indent="-228600" algn="l" defTabSz="912813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DB8B530-89CE-BEDB-6C18-80C8DBAFA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 dirty="0"/>
              <a:t>Präsentation Softwareengineering TINF21C Semester </a:t>
            </a:r>
            <a:r>
              <a:rPr lang="de-DE" dirty="0"/>
              <a:t>4</a:t>
            </a:r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C0BED2-0B0C-4975-C9CE-1C1E2CA4B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/>
              <a:t>Team 2 - AAS Digital </a:t>
            </a:r>
            <a:r>
              <a:rPr lang="de-DE" noProof="0" err="1"/>
              <a:t>Nameplate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60326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E8544-9A91-8DDD-377A-6AFD7D9B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Übersicht Assets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3E7295-2632-6EEC-D729-CAE42630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45FF64-142C-3376-37D0-AFC2BC29E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10</a:t>
            </a:fld>
            <a:endParaRPr lang="de-DE" alt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1C3582B4-61C9-C57C-4CAD-9814025C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416" y="1801813"/>
            <a:ext cx="8180494" cy="4294187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638EB306-638C-4DC8-A9B6-B99C71BDD721}"/>
              </a:ext>
            </a:extLst>
          </p:cNvPr>
          <p:cNvSpPr/>
          <p:nvPr/>
        </p:nvSpPr>
        <p:spPr bwMode="auto">
          <a:xfrm>
            <a:off x="2294282" y="2246244"/>
            <a:ext cx="2983396" cy="437321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8B2893B-4999-1E80-BEC4-F796589E5DD0}"/>
              </a:ext>
            </a:extLst>
          </p:cNvPr>
          <p:cNvSpPr/>
          <p:nvPr/>
        </p:nvSpPr>
        <p:spPr bwMode="auto">
          <a:xfrm>
            <a:off x="486048" y="2505198"/>
            <a:ext cx="1755890" cy="102751"/>
          </a:xfrm>
          <a:prstGeom prst="rightArrow">
            <a:avLst>
              <a:gd name="adj1" fmla="val 50000"/>
              <a:gd name="adj2" fmla="val 114582"/>
            </a:avLst>
          </a:prstGeom>
          <a:solidFill>
            <a:srgbClr val="E2001A"/>
          </a:solidFill>
          <a:ln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EFD0AA-C2F4-268C-2CA1-7133F320973D}"/>
              </a:ext>
            </a:extLst>
          </p:cNvPr>
          <p:cNvSpPr txBox="1"/>
          <p:nvPr/>
        </p:nvSpPr>
        <p:spPr>
          <a:xfrm>
            <a:off x="392510" y="2177291"/>
            <a:ext cx="190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5C6971"/>
                </a:solidFill>
                <a:effectLst/>
                <a:latin typeface="+mj-lt"/>
              </a:rPr>
              <a:t>Filter für Assets</a:t>
            </a:r>
            <a:r>
              <a:rPr lang="de-DE">
                <a:solidFill>
                  <a:srgbClr val="5C6971"/>
                </a:solidFill>
                <a:latin typeface="+mj-lt"/>
              </a:rPr>
              <a:t>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110AAD-7A91-D6AE-91E7-0C23BF8D04AE}"/>
              </a:ext>
            </a:extLst>
          </p:cNvPr>
          <p:cNvSpPr/>
          <p:nvPr/>
        </p:nvSpPr>
        <p:spPr bwMode="auto">
          <a:xfrm>
            <a:off x="7179450" y="1808923"/>
            <a:ext cx="2640411" cy="437321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D4DC0E9-297F-EC5E-2A40-E7BE5716479F}"/>
              </a:ext>
            </a:extLst>
          </p:cNvPr>
          <p:cNvSpPr txBox="1"/>
          <p:nvPr/>
        </p:nvSpPr>
        <p:spPr>
          <a:xfrm>
            <a:off x="7111575" y="1505424"/>
            <a:ext cx="25345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0" i="0">
                <a:solidFill>
                  <a:srgbClr val="5C6971"/>
                </a:solidFill>
                <a:effectLst/>
                <a:latin typeface="Arial"/>
                <a:cs typeface="Arial"/>
              </a:rPr>
              <a:t>Suche nach Server</a:t>
            </a:r>
            <a:endParaRPr lang="de-DE">
              <a:solidFill>
                <a:srgbClr val="5C697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229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992B3-8366-72EC-3E88-C2D90945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Asset Details - </a:t>
            </a:r>
            <a:r>
              <a:rPr lang="de-DE" noProof="0" err="1"/>
              <a:t>Nameplate</a:t>
            </a:r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B037D-172C-9577-6148-7C8D4FA2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D0DC-E73A-5713-3E86-7F16613EA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11</a:t>
            </a:fld>
            <a:endParaRPr lang="de-DE" alt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8DD867A-3B28-D7B5-6F26-32593E941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9957" y="1801813"/>
            <a:ext cx="8159411" cy="4294187"/>
          </a:xfr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BBC7C24-47D8-1E89-E440-485280940712}"/>
              </a:ext>
            </a:extLst>
          </p:cNvPr>
          <p:cNvSpPr/>
          <p:nvPr/>
        </p:nvSpPr>
        <p:spPr bwMode="auto">
          <a:xfrm>
            <a:off x="6279873" y="5559045"/>
            <a:ext cx="3718892" cy="314981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33BA0E-95F6-7DC1-C493-26ACFBE06DCA}"/>
              </a:ext>
            </a:extLst>
          </p:cNvPr>
          <p:cNvSpPr txBox="1"/>
          <p:nvPr/>
        </p:nvSpPr>
        <p:spPr>
          <a:xfrm>
            <a:off x="10251895" y="5018828"/>
            <a:ext cx="135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>
                <a:solidFill>
                  <a:srgbClr val="5C6971"/>
                </a:solidFill>
                <a:effectLst/>
                <a:latin typeface="+mj-lt"/>
              </a:rPr>
              <a:t>Download </a:t>
            </a:r>
          </a:p>
          <a:p>
            <a:r>
              <a:rPr lang="de-DE" b="0" i="0" err="1">
                <a:solidFill>
                  <a:srgbClr val="5C6971"/>
                </a:solidFill>
                <a:effectLst/>
                <a:latin typeface="+mj-lt"/>
              </a:rPr>
              <a:t>Nameplate</a:t>
            </a:r>
            <a:endParaRPr lang="de-DE">
              <a:solidFill>
                <a:srgbClr val="5C6971"/>
              </a:solidFill>
              <a:latin typeface="+mj-lt"/>
            </a:endParaRP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7CF8203E-B8CA-F788-FC6F-9A76652D27F7}"/>
              </a:ext>
            </a:extLst>
          </p:cNvPr>
          <p:cNvSpPr/>
          <p:nvPr/>
        </p:nvSpPr>
        <p:spPr bwMode="auto">
          <a:xfrm rot="10800000">
            <a:off x="10082043" y="5665157"/>
            <a:ext cx="1359678" cy="102754"/>
          </a:xfrm>
          <a:prstGeom prst="rightArrow">
            <a:avLst>
              <a:gd name="adj1" fmla="val 50000"/>
              <a:gd name="adj2" fmla="val 114582"/>
            </a:avLst>
          </a:prstGeom>
          <a:solidFill>
            <a:srgbClr val="E2001A"/>
          </a:solidFill>
          <a:ln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002B639-EDF3-1FD6-869D-FCD9CE7B4E9B}"/>
              </a:ext>
            </a:extLst>
          </p:cNvPr>
          <p:cNvSpPr/>
          <p:nvPr/>
        </p:nvSpPr>
        <p:spPr bwMode="auto">
          <a:xfrm>
            <a:off x="8222597" y="3429000"/>
            <a:ext cx="1776168" cy="1729409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E4F98F4F-DA30-9DA5-9AA9-D771CA4135D1}"/>
              </a:ext>
            </a:extLst>
          </p:cNvPr>
          <p:cNvSpPr/>
          <p:nvPr/>
        </p:nvSpPr>
        <p:spPr bwMode="auto">
          <a:xfrm rot="10800000">
            <a:off x="10082042" y="3958021"/>
            <a:ext cx="1359679" cy="102753"/>
          </a:xfrm>
          <a:prstGeom prst="rightArrow">
            <a:avLst>
              <a:gd name="adj1" fmla="val 50000"/>
              <a:gd name="adj2" fmla="val 114582"/>
            </a:avLst>
          </a:prstGeom>
          <a:solidFill>
            <a:srgbClr val="E2001A"/>
          </a:solidFill>
          <a:ln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DEDA485-C48F-A854-59C9-9539CA86CF56}"/>
              </a:ext>
            </a:extLst>
          </p:cNvPr>
          <p:cNvSpPr txBox="1"/>
          <p:nvPr/>
        </p:nvSpPr>
        <p:spPr>
          <a:xfrm>
            <a:off x="10251894" y="3311690"/>
            <a:ext cx="12836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solidFill>
                  <a:srgbClr val="5C6971"/>
                </a:solidFill>
              </a:rPr>
              <a:t>Scanbarer QR-Code</a:t>
            </a:r>
            <a:endParaRPr lang="de-DE">
              <a:solidFill>
                <a:srgbClr val="5C697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03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B4387B-537D-D923-75E7-F0AE9300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Asset Details – Weitere Informationen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D32D7CF-526F-2CA6-3355-C9C6F43BC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164" y="1801813"/>
            <a:ext cx="8202998" cy="429418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7019A2-9017-60A2-4C6B-B7B24FEE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A51D4F-2A95-0F0F-5411-A84897EF11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12</a:t>
            </a:fld>
            <a:endParaRPr lang="de-DE" alt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8BDE9F4-D15E-BCB0-82C4-A870401BA09F}"/>
              </a:ext>
            </a:extLst>
          </p:cNvPr>
          <p:cNvSpPr/>
          <p:nvPr/>
        </p:nvSpPr>
        <p:spPr bwMode="auto">
          <a:xfrm>
            <a:off x="6331226" y="3578087"/>
            <a:ext cx="3657600" cy="2613992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45EBF1F-8551-9D19-CCF1-06522F76ED0B}"/>
              </a:ext>
            </a:extLst>
          </p:cNvPr>
          <p:cNvSpPr/>
          <p:nvPr/>
        </p:nvSpPr>
        <p:spPr bwMode="auto">
          <a:xfrm rot="10800000">
            <a:off x="10048024" y="3672292"/>
            <a:ext cx="1393697" cy="102753"/>
          </a:xfrm>
          <a:prstGeom prst="rightArrow">
            <a:avLst>
              <a:gd name="adj1" fmla="val 50000"/>
              <a:gd name="adj2" fmla="val 114582"/>
            </a:avLst>
          </a:prstGeom>
          <a:solidFill>
            <a:srgbClr val="E2001A"/>
          </a:solidFill>
          <a:ln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CDECA0D-E602-181B-D43F-3E3853134AEF}"/>
              </a:ext>
            </a:extLst>
          </p:cNvPr>
          <p:cNvSpPr txBox="1"/>
          <p:nvPr/>
        </p:nvSpPr>
        <p:spPr>
          <a:xfrm>
            <a:off x="10291162" y="3025961"/>
            <a:ext cx="175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>
                <a:solidFill>
                  <a:srgbClr val="5C6971"/>
                </a:solidFill>
                <a:effectLst/>
                <a:latin typeface="+mj-lt"/>
              </a:rPr>
              <a:t>Erweiterte Details</a:t>
            </a:r>
            <a:endParaRPr lang="de-DE">
              <a:solidFill>
                <a:srgbClr val="5C697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551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5A0C51-91D1-C3B6-5D4F-7F675C1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/>
          <a:p>
            <a:r>
              <a:rPr lang="de-DE" noProof="0" err="1">
                <a:cs typeface="Arial"/>
              </a:rPr>
              <a:t>SystemArchitektur</a:t>
            </a:r>
            <a:endParaRPr lang="de-DE" noProof="0">
              <a:cs typeface="Arial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3265E49-F21C-982A-222D-95C6E7704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6E183-FDEB-0DA4-E101-3F5866A4E8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C2FB32D-6705-427F-A20E-15A7EEC88A7F}" type="datetime1">
              <a:rPr lang="de-DE" smtClean="0"/>
              <a:t>17.05.2023</a:t>
            </a:fld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DB5283-06D8-0B1F-6CD8-5741F2F7A3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84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C90C6-D45B-0B88-BDBB-8F1F79B9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System Architektur - Systemverteilung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CDFDA5-5EA8-BB3C-5CE6-890E5C5F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2A1BA0-E333-45BC-9B20-CD2A49C3401C}" type="datetime1">
              <a:rPr lang="de-DE" smtClean="0"/>
              <a:t>17.05.2023</a:t>
            </a:fld>
            <a:endParaRPr lang="de-DE" sz="140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BBD4CC1-D870-8084-9F83-E9CAB36C7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5"/>
          <a:stretch/>
        </p:blipFill>
        <p:spPr bwMode="auto">
          <a:xfrm>
            <a:off x="3419553" y="2319023"/>
            <a:ext cx="5540220" cy="36502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50CBC3-8D0A-12FE-CD05-2E26B13A8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53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7D2C7-B5F9-0434-7535-2756F4FF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Module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A09C8-94B7-ACB1-B389-DC024F19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947F5A-D45E-A942-22CF-7C53FA35AC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15</a:t>
            </a:fld>
            <a:endParaRPr lang="de-DE" altLang="de-DE"/>
          </a:p>
        </p:txBody>
      </p:sp>
      <p:pic>
        <p:nvPicPr>
          <p:cNvPr id="8" name="Inhaltsplatzhalter 7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ADAB2A1-6C66-8A75-4C1B-C08F8C3B7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78" y="2001791"/>
            <a:ext cx="9209844" cy="3775915"/>
          </a:xfrm>
        </p:spPr>
      </p:pic>
    </p:spTree>
    <p:extLst>
      <p:ext uri="{BB962C8B-B14F-4D97-AF65-F5344CB8AC3E}">
        <p14:creationId xmlns:p14="http://schemas.microsoft.com/office/powerpoint/2010/main" val="191719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5EDFF2-4196-74CC-A543-C6843BD6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MOD01 – Web Interface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0A20B6-C7F4-BD71-2794-03336673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A46338-22A7-0CEF-B16D-F67402DB41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16</a:t>
            </a:fld>
            <a:endParaRPr lang="de-DE" altLang="de-DE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39A8D9F4-D3D2-A3A5-BFBD-2447880AF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50" y="1799460"/>
            <a:ext cx="3876560" cy="402193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D7B2CD8F-05E9-FC53-5C7B-9E270CFA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50" y="1796835"/>
            <a:ext cx="3876560" cy="368273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22F70671-962E-53DE-21FE-CFBDEA971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889" y="1863848"/>
            <a:ext cx="2185735" cy="238002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DC5C065F-C559-6887-8CD1-D28BF45F3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2801568"/>
            <a:ext cx="1819942" cy="1999032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02A8915-3556-6506-84FF-BD0F4588C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800"/>
          <a:stretch/>
        </p:blipFill>
        <p:spPr>
          <a:xfrm>
            <a:off x="850303" y="4892858"/>
            <a:ext cx="3726385" cy="928533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750FE14B-99E2-A7CC-AAAA-8291FF9F64FD}"/>
              </a:ext>
            </a:extLst>
          </p:cNvPr>
          <p:cNvSpPr txBox="1"/>
          <p:nvPr/>
        </p:nvSpPr>
        <p:spPr>
          <a:xfrm>
            <a:off x="5029200" y="5175060"/>
            <a:ext cx="6312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Interface </a:t>
            </a:r>
            <a:r>
              <a:rPr lang="en-GB" err="1"/>
              <a:t>aus</a:t>
            </a:r>
            <a:r>
              <a:rPr lang="en-GB"/>
              <a:t> </a:t>
            </a:r>
            <a:r>
              <a:rPr lang="en-GB" err="1"/>
              <a:t>modularen</a:t>
            </a:r>
            <a:r>
              <a:rPr lang="en-GB"/>
              <a:t> </a:t>
            </a:r>
            <a:r>
              <a:rPr lang="en-GB" err="1"/>
              <a:t>Komponenten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Umsetzung</a:t>
            </a:r>
            <a:r>
              <a:rPr lang="en-GB"/>
              <a:t> in React</a:t>
            </a:r>
          </a:p>
        </p:txBody>
      </p:sp>
    </p:spTree>
    <p:extLst>
      <p:ext uri="{BB962C8B-B14F-4D97-AF65-F5344CB8AC3E}">
        <p14:creationId xmlns:p14="http://schemas.microsoft.com/office/powerpoint/2010/main" val="32050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0.41263 0.1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0.45364 0.003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82" y="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6602 0.023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94" y="11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0.37122 -0.205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E17818-E425-02C1-55BA-09A62C7C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MOD02 – Data Acquisition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04B2C5-02CA-F5DD-9313-BB28CAF5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75726D-41A8-42E4-970C-6DD2302B756D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FFFE87-6F18-DC73-2398-8B2305A576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7387C6C8-3CA0-4990-B911-4D8FABC37D16}" type="slidenum">
              <a:rPr lang="de-DE" altLang="de-DE" smtClean="0"/>
              <a:pPr/>
              <a:t>17</a:t>
            </a:fld>
            <a:endParaRPr lang="de-DE" alt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2B47E50-968E-0D57-3E4B-D085E930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06" y="2144927"/>
            <a:ext cx="4366053" cy="362140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07364DB-568F-5E2C-8375-64E98FFC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742" y="2144928"/>
            <a:ext cx="4016178" cy="3621404"/>
          </a:xfrm>
          <a:prstGeom prst="rect">
            <a:avLst/>
          </a:prstGeom>
        </p:spPr>
      </p:pic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64710A19-758D-0EF8-3F84-F96E6C8B9125}"/>
              </a:ext>
            </a:extLst>
          </p:cNvPr>
          <p:cNvSpPr/>
          <p:nvPr/>
        </p:nvSpPr>
        <p:spPr bwMode="auto">
          <a:xfrm>
            <a:off x="5091259" y="3686175"/>
            <a:ext cx="2009483" cy="6667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1CE72EB-2C6B-8542-DDA1-B041EFC2AB06}"/>
              </a:ext>
            </a:extLst>
          </p:cNvPr>
          <p:cNvSpPr txBox="1"/>
          <p:nvPr/>
        </p:nvSpPr>
        <p:spPr>
          <a:xfrm>
            <a:off x="1276350" y="1735523"/>
            <a:ext cx="36004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Daten von Server anfordern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410DF4-841C-B81C-5B5A-640316F55A19}"/>
              </a:ext>
            </a:extLst>
          </p:cNvPr>
          <p:cNvSpPr txBox="1"/>
          <p:nvPr/>
        </p:nvSpPr>
        <p:spPr>
          <a:xfrm>
            <a:off x="7315202" y="1735523"/>
            <a:ext cx="39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Daten</a:t>
            </a:r>
            <a:r>
              <a:rPr lang="en-GB"/>
              <a:t> in internes Format </a:t>
            </a:r>
            <a:r>
              <a:rPr lang="en-GB" err="1"/>
              <a:t>umwandeln</a:t>
            </a:r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CDC3777-A8DB-9592-F0D4-0A881CD4E229}"/>
              </a:ext>
            </a:extLst>
          </p:cNvPr>
          <p:cNvSpPr txBox="1"/>
          <p:nvPr/>
        </p:nvSpPr>
        <p:spPr>
          <a:xfrm>
            <a:off x="2136707" y="5766332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DataRefinery</a:t>
            </a:r>
            <a:endParaRPr lang="en-GB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D5EB28C-1603-79C3-54D3-05773B210212}"/>
              </a:ext>
            </a:extLst>
          </p:cNvPr>
          <p:cNvSpPr txBox="1"/>
          <p:nvPr/>
        </p:nvSpPr>
        <p:spPr>
          <a:xfrm>
            <a:off x="8512243" y="5766332"/>
            <a:ext cx="180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DataExtractor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895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52A73-B58F-E3B5-E3DA-10776C16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MOD03 – </a:t>
            </a:r>
            <a:r>
              <a:rPr lang="de-DE" noProof="0" err="1"/>
              <a:t>Nameplate</a:t>
            </a:r>
            <a:r>
              <a:rPr lang="de-DE" noProof="0"/>
              <a:t> Generation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1E767F8-7DBD-04CD-E56D-FCEA470D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75726D-41A8-42E4-970C-6DD2302B756D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C9619A-BBCD-E4EE-16C4-1B1292974F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7387C6C8-3CA0-4990-B911-4D8FABC37D16}" type="slidenum">
              <a:rPr lang="de-DE" altLang="de-DE" smtClean="0"/>
              <a:pPr/>
              <a:t>18</a:t>
            </a:fld>
            <a:endParaRPr lang="de-DE" alt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54A8CC-3F89-2CC5-D544-7774C8F5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20" y="2156302"/>
            <a:ext cx="4016178" cy="3621404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00DB7AD-B936-B030-BCA3-0FD5F6D17401}"/>
              </a:ext>
            </a:extLst>
          </p:cNvPr>
          <p:cNvSpPr/>
          <p:nvPr/>
        </p:nvSpPr>
        <p:spPr bwMode="auto">
          <a:xfrm>
            <a:off x="4786459" y="3855617"/>
            <a:ext cx="2009483" cy="6667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8" name="Grafik 7" descr="Ein Bild, das Text, Screenshot, Muster enthält.&#10;&#10;Automatisch generierte Beschreibung">
            <a:extLst>
              <a:ext uri="{FF2B5EF4-FFF2-40B4-BE49-F238E27FC236}">
                <a16:creationId xmlns:a16="http://schemas.microsoft.com/office/drawing/2014/main" id="{D31E40A1-D578-5DB3-0D15-31F6B1334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83" y="2498878"/>
            <a:ext cx="4580795" cy="2987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EFF284D-59F3-246C-60AD-0E100EAF5DF2}"/>
              </a:ext>
            </a:extLst>
          </p:cNvPr>
          <p:cNvSpPr txBox="1"/>
          <p:nvPr/>
        </p:nvSpPr>
        <p:spPr>
          <a:xfrm>
            <a:off x="3278981" y="1871596"/>
            <a:ext cx="563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Nameplate </a:t>
            </a:r>
            <a:r>
              <a:rPr lang="en-GB" err="1"/>
              <a:t>aus</a:t>
            </a:r>
            <a:r>
              <a:rPr lang="en-GB"/>
              <a:t> </a:t>
            </a:r>
            <a:r>
              <a:rPr lang="en-GB" err="1"/>
              <a:t>internem</a:t>
            </a:r>
            <a:r>
              <a:rPr lang="en-GB"/>
              <a:t> </a:t>
            </a:r>
            <a:r>
              <a:rPr lang="en-GB" err="1"/>
              <a:t>Datenformat</a:t>
            </a:r>
            <a:r>
              <a:rPr lang="en-GB"/>
              <a:t> </a:t>
            </a:r>
            <a:r>
              <a:rPr lang="en-GB" err="1"/>
              <a:t>generieren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29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5A0C51-91D1-C3B6-5D4F-7F675C1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/>
          <a:p>
            <a:r>
              <a:rPr lang="de-DE" noProof="0">
                <a:cs typeface="Arial"/>
              </a:rPr>
              <a:t>Testen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3265E49-F21C-982A-222D-95C6E7704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6E183-FDEB-0DA4-E101-3F5866A4E8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C2FB32D-6705-427F-A20E-15A7EEC88A7F}" type="datetime1">
              <a:rPr lang="de-DE" smtClean="0"/>
              <a:t>17.05.2023</a:t>
            </a:fld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DB5283-06D8-0B1F-6CD8-5741F2F7A3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22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ssdiagramm: Prozess 2">
            <a:extLst>
              <a:ext uri="{FF2B5EF4-FFF2-40B4-BE49-F238E27FC236}">
                <a16:creationId xmlns:a16="http://schemas.microsoft.com/office/drawing/2014/main" id="{37DE3EB6-FDC2-904B-849C-B90A64D63103}"/>
              </a:ext>
            </a:extLst>
          </p:cNvPr>
          <p:cNvSpPr/>
          <p:nvPr/>
        </p:nvSpPr>
        <p:spPr bwMode="auto">
          <a:xfrm>
            <a:off x="5347750" y="1809942"/>
            <a:ext cx="1505605" cy="1860751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8" name="Grafik 15" descr="Männliches Profil mit einfarbiger Füllung">
            <a:extLst>
              <a:ext uri="{FF2B5EF4-FFF2-40B4-BE49-F238E27FC236}">
                <a16:creationId xmlns:a16="http://schemas.microsoft.com/office/drawing/2014/main" id="{DC387E43-49E9-AD40-6DC6-DA76A0264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9304" y="1842996"/>
            <a:ext cx="2175639" cy="2123088"/>
          </a:xfrm>
          <a:prstGeom prst="rect">
            <a:avLst/>
          </a:prstGeom>
        </p:spPr>
      </p:pic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EDDFDB97-F735-7311-47C6-9795350DFA2A}"/>
              </a:ext>
            </a:extLst>
          </p:cNvPr>
          <p:cNvSpPr/>
          <p:nvPr/>
        </p:nvSpPr>
        <p:spPr bwMode="auto">
          <a:xfrm>
            <a:off x="3554412" y="1810969"/>
            <a:ext cx="1505605" cy="1860751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3" name="Grafik 15" descr="Männliches Profil mit einfarbiger Füllung">
            <a:extLst>
              <a:ext uri="{FF2B5EF4-FFF2-40B4-BE49-F238E27FC236}">
                <a16:creationId xmlns:a16="http://schemas.microsoft.com/office/drawing/2014/main" id="{F9C0D725-F9A3-0526-F798-4B467D16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5966" y="1818623"/>
            <a:ext cx="2175639" cy="2123088"/>
          </a:xfrm>
          <a:prstGeom prst="rect">
            <a:avLst/>
          </a:prstGeom>
        </p:spPr>
      </p:pic>
      <p:pic>
        <p:nvPicPr>
          <p:cNvPr id="5" name="Grafik 3" descr="Ein Bild, das Person, Wand, Mann, Anzug enthält.&#10;&#10;Beschreibung automatisch generiert.">
            <a:extLst>
              <a:ext uri="{FF2B5EF4-FFF2-40B4-BE49-F238E27FC236}">
                <a16:creationId xmlns:a16="http://schemas.microsoft.com/office/drawing/2014/main" id="{BD8B08FE-5DF5-4738-58C8-E26D7DF2C2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97" t="24336" r="31126" b="-885"/>
          <a:stretch/>
        </p:blipFill>
        <p:spPr>
          <a:xfrm>
            <a:off x="1763615" y="1868458"/>
            <a:ext cx="1507350" cy="19912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6802C-FB78-2BF2-EDE3-57FA8F9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C16A16-1D33-41FA-901A-A29A7B469491}" type="datetime1">
              <a:rPr lang="de-DE" smtClean="0"/>
              <a:t>17.05.2023</a:t>
            </a:fld>
            <a:endParaRPr lang="de-DE" sz="1400"/>
          </a:p>
        </p:txBody>
      </p:sp>
      <p:pic>
        <p:nvPicPr>
          <p:cNvPr id="9" name="Grafik 8" descr="Ein Bild, das Person, Wand, Kleidung, drinnen enthält.&#10;&#10;Beschreibung automatisch generiert.">
            <a:extLst>
              <a:ext uri="{FF2B5EF4-FFF2-40B4-BE49-F238E27FC236}">
                <a16:creationId xmlns:a16="http://schemas.microsoft.com/office/drawing/2014/main" id="{C8F546D6-4FF9-4594-B6E5-F4E249869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10" t="15172" r="19457" b="25172"/>
          <a:stretch/>
        </p:blipFill>
        <p:spPr>
          <a:xfrm>
            <a:off x="8858905" y="1856533"/>
            <a:ext cx="1495606" cy="1931926"/>
          </a:xfrm>
          <a:prstGeom prst="rect">
            <a:avLst/>
          </a:prstGeom>
        </p:spPr>
      </p:pic>
      <p:pic>
        <p:nvPicPr>
          <p:cNvPr id="7" name="Grafik 6" descr="Ein Bild, das Person, darstellend enthält.&#10;&#10;Beschreibung automatisch generiert.">
            <a:extLst>
              <a:ext uri="{FF2B5EF4-FFF2-40B4-BE49-F238E27FC236}">
                <a16:creationId xmlns:a16="http://schemas.microsoft.com/office/drawing/2014/main" id="{EAC77ECB-CC5E-44FE-C6F5-6DEB82ABFE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436" y="1859566"/>
            <a:ext cx="1483776" cy="1928893"/>
          </a:xfrm>
          <a:prstGeom prst="rect">
            <a:avLst/>
          </a:prstGeom>
        </p:spPr>
      </p:pic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E7AF8C2C-8CB9-1880-A2AA-0FE60DB7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242836"/>
              </p:ext>
            </p:extLst>
          </p:nvPr>
        </p:nvGraphicFramePr>
        <p:xfrm>
          <a:off x="1717670" y="3990457"/>
          <a:ext cx="8756660" cy="2048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1332">
                  <a:extLst>
                    <a:ext uri="{9D8B030D-6E8A-4147-A177-3AD203B41FA5}">
                      <a16:colId xmlns:a16="http://schemas.microsoft.com/office/drawing/2014/main" val="2430590316"/>
                    </a:ext>
                  </a:extLst>
                </a:gridCol>
                <a:gridCol w="1751332">
                  <a:extLst>
                    <a:ext uri="{9D8B030D-6E8A-4147-A177-3AD203B41FA5}">
                      <a16:colId xmlns:a16="http://schemas.microsoft.com/office/drawing/2014/main" val="1623479026"/>
                    </a:ext>
                  </a:extLst>
                </a:gridCol>
                <a:gridCol w="1751332">
                  <a:extLst>
                    <a:ext uri="{9D8B030D-6E8A-4147-A177-3AD203B41FA5}">
                      <a16:colId xmlns:a16="http://schemas.microsoft.com/office/drawing/2014/main" val="1418092971"/>
                    </a:ext>
                  </a:extLst>
                </a:gridCol>
                <a:gridCol w="1751332">
                  <a:extLst>
                    <a:ext uri="{9D8B030D-6E8A-4147-A177-3AD203B41FA5}">
                      <a16:colId xmlns:a16="http://schemas.microsoft.com/office/drawing/2014/main" val="2766506895"/>
                    </a:ext>
                  </a:extLst>
                </a:gridCol>
                <a:gridCol w="1751332">
                  <a:extLst>
                    <a:ext uri="{9D8B030D-6E8A-4147-A177-3AD203B41FA5}">
                      <a16:colId xmlns:a16="http://schemas.microsoft.com/office/drawing/2014/main" val="2950226626"/>
                    </a:ext>
                  </a:extLst>
                </a:gridCol>
              </a:tblGrid>
              <a:tr h="1340357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tx1"/>
                          </a:solidFill>
                        </a:rPr>
                        <a:t>Projektleiter  </a:t>
                      </a:r>
                      <a:endParaRPr lang="en-US" sz="140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 err="1">
                          <a:solidFill>
                            <a:schemeClr val="bg2"/>
                          </a:solidFill>
                        </a:rPr>
                        <a:t>MatNr</a:t>
                      </a: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.: 2046437</a:t>
                      </a: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E-Mail: inf21196@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tx1"/>
                          </a:solidFill>
                        </a:rPr>
                        <a:t>Systemarchitekt  </a:t>
                      </a:r>
                      <a:endParaRPr lang="en-US" sz="140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  </a:t>
                      </a: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b="0" i="0" u="none" strike="noStrike" noProof="0" err="1">
                          <a:solidFill>
                            <a:schemeClr val="bg2"/>
                          </a:solidFill>
                          <a:latin typeface="Arial"/>
                        </a:rPr>
                        <a:t>MatNr</a:t>
                      </a:r>
                      <a:r>
                        <a:rPr lang="de-DE" sz="14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.: </a:t>
                      </a: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4125838</a:t>
                      </a: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E-Mail: inf21059@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tx1"/>
                          </a:solidFill>
                        </a:rPr>
                        <a:t>Technische Dokumentation</a:t>
                      </a: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  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b="0" i="0" u="none" strike="noStrike" noProof="0" err="1">
                          <a:solidFill>
                            <a:schemeClr val="bg2"/>
                          </a:solidFill>
                          <a:latin typeface="Arial"/>
                        </a:rPr>
                        <a:t>MatNr</a:t>
                      </a:r>
                      <a:r>
                        <a:rPr lang="de-DE" sz="14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.: </a:t>
                      </a: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3529514</a:t>
                      </a:r>
                      <a:endParaRPr lang="de-DE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E-Mail: inf21050@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tx1"/>
                          </a:solidFill>
                        </a:rPr>
                        <a:t>Testmanager</a:t>
                      </a: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  </a:t>
                      </a: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  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MatNr.: </a:t>
                      </a: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1480916</a:t>
                      </a: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E-Mail: inf21006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@lehre.dhbw-stuttgart.de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tx1"/>
                          </a:solidFill>
                        </a:rPr>
                        <a:t>Softwareentwickler 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MatNr.:</a:t>
                      </a: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 9218663</a:t>
                      </a:r>
                      <a:endParaRPr lang="en-US" sz="14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E-Mail: inf21174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i="0" u="none" strike="noStrike" noProof="0">
                          <a:solidFill>
                            <a:schemeClr val="bg2"/>
                          </a:solidFill>
                        </a:rPr>
                        <a:t>@lehre.dhbw-stuttgart.de</a:t>
                      </a:r>
                      <a:endParaRPr lang="en-US" i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18718"/>
                  </a:ext>
                </a:extLst>
              </a:tr>
              <a:tr h="46316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400" i="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77958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EA9CC4C-A7B3-A175-0FEC-1FC82DE35378}"/>
              </a:ext>
            </a:extLst>
          </p:cNvPr>
          <p:cNvSpPr txBox="1"/>
          <p:nvPr/>
        </p:nvSpPr>
        <p:spPr>
          <a:xfrm>
            <a:off x="1683542" y="3675807"/>
            <a:ext cx="1665767" cy="30777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Arial"/>
              </a:rPr>
              <a:t>Adrian Khairi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ABBE0-FAEC-ACFB-25E0-98751B99B900}"/>
              </a:ext>
            </a:extLst>
          </p:cNvPr>
          <p:cNvSpPr txBox="1"/>
          <p:nvPr/>
        </p:nvSpPr>
        <p:spPr>
          <a:xfrm>
            <a:off x="3466009" y="3679708"/>
            <a:ext cx="1665767" cy="30777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Arial"/>
              </a:rPr>
              <a:t>Mika Kuge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4F751B-F59E-AC1C-172A-12D388F07ED9}"/>
              </a:ext>
            </a:extLst>
          </p:cNvPr>
          <p:cNvSpPr txBox="1"/>
          <p:nvPr/>
        </p:nvSpPr>
        <p:spPr>
          <a:xfrm>
            <a:off x="5262097" y="3673348"/>
            <a:ext cx="1665767" cy="30777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Arial"/>
              </a:rPr>
              <a:t>Maris Koch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B75D2-D004-EE02-11EF-09F70F033AAB}"/>
              </a:ext>
            </a:extLst>
          </p:cNvPr>
          <p:cNvSpPr txBox="1"/>
          <p:nvPr/>
        </p:nvSpPr>
        <p:spPr>
          <a:xfrm>
            <a:off x="7025441" y="3685332"/>
            <a:ext cx="1665767" cy="30777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Arial"/>
              </a:rPr>
              <a:t>Janin Ahlemeyer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5AF73-DB8E-FDB0-5AED-4D8C3678D0CD}"/>
              </a:ext>
            </a:extLst>
          </p:cNvPr>
          <p:cNvSpPr txBox="1"/>
          <p:nvPr/>
        </p:nvSpPr>
        <p:spPr>
          <a:xfrm>
            <a:off x="8777382" y="3682167"/>
            <a:ext cx="1665767" cy="30777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cs typeface="Arial"/>
              </a:rPr>
              <a:t>Erika Zhang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AAEACBE-0BA6-FB1B-41F4-790DDB178DDA}"/>
              </a:ext>
            </a:extLst>
          </p:cNvPr>
          <p:cNvSpPr txBox="1">
            <a:spLocks/>
          </p:cNvSpPr>
          <p:nvPr/>
        </p:nvSpPr>
        <p:spPr>
          <a:xfrm>
            <a:off x="911264" y="991689"/>
            <a:ext cx="10503877" cy="57672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de-DE" sz="3200" kern="0"/>
              <a:t>Team</a:t>
            </a:r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CA8D3FA-4A71-1153-ED07-2CFCD7D2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5859E3F3-61E0-4234-AF8A-2A5212228990}" type="slidenum">
              <a:rPr lang="de-DE" altLang="de-DE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648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3770CF6-F4DA-0204-9A08-CDD38D7D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noProof="0">
                <a:effectLst/>
                <a:latin typeface="Arial" panose="020B0604020202020204" pitchFamily="34" charset="0"/>
              </a:rPr>
              <a:t>Testentwurfsverfahren</a:t>
            </a:r>
            <a:endParaRPr lang="de-DE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24649C9-BEDE-08FB-C7E5-780BF9D5C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/>
              <a:t>White-Box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BC3AF02-AF6A-4EF9-C777-D2C6A6E5C5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/>
            <a:r>
              <a:rPr lang="de-DE" sz="1800" noProof="0">
                <a:latin typeface="+mj-lt"/>
              </a:rPr>
              <a:t>Modultest</a:t>
            </a:r>
          </a:p>
          <a:p>
            <a:pPr marL="344487" indent="-285750">
              <a:buFont typeface="Arial" panose="020B0604020202020204" pitchFamily="34" charset="0"/>
              <a:buChar char="•"/>
            </a:pPr>
            <a:r>
              <a:rPr lang="de-DE" sz="1800" b="0" i="0" strike="noStrike" noProof="0">
                <a:solidFill>
                  <a:srgbClr val="5C6971"/>
                </a:solidFill>
                <a:effectLst/>
                <a:latin typeface="+mj-lt"/>
              </a:rPr>
              <a:t>MOD01 Web Interface</a:t>
            </a:r>
            <a:endParaRPr lang="de-DE" sz="1800" b="0" i="0" noProof="0">
              <a:solidFill>
                <a:srgbClr val="5C6971"/>
              </a:solidFill>
              <a:effectLst/>
              <a:latin typeface="+mj-lt"/>
            </a:endParaRPr>
          </a:p>
          <a:p>
            <a:pPr marL="344487" indent="-285750">
              <a:buFont typeface="Arial" panose="020B0604020202020204" pitchFamily="34" charset="0"/>
              <a:buChar char="•"/>
            </a:pPr>
            <a:r>
              <a:rPr lang="de-DE" sz="1800" b="0" i="0" strike="noStrike" noProof="0">
                <a:solidFill>
                  <a:srgbClr val="5C6971"/>
                </a:solidFill>
                <a:effectLst/>
                <a:latin typeface="+mj-lt"/>
              </a:rPr>
              <a:t>MOD02 Data Acquisition</a:t>
            </a:r>
            <a:endParaRPr lang="de-DE" sz="1800" b="0" i="0" noProof="0">
              <a:solidFill>
                <a:srgbClr val="5C6971"/>
              </a:solidFill>
              <a:effectLst/>
              <a:latin typeface="+mj-lt"/>
            </a:endParaRPr>
          </a:p>
          <a:p>
            <a:pPr marL="344487" indent="-285750">
              <a:buFont typeface="Arial" panose="020B0604020202020204" pitchFamily="34" charset="0"/>
              <a:buChar char="•"/>
            </a:pPr>
            <a:r>
              <a:rPr lang="de-DE" sz="1800" b="0" i="0" strike="noStrike" noProof="0">
                <a:solidFill>
                  <a:srgbClr val="5C6971"/>
                </a:solidFill>
                <a:effectLst/>
                <a:latin typeface="+mj-lt"/>
              </a:rPr>
              <a:t>MOD03 </a:t>
            </a:r>
            <a:r>
              <a:rPr lang="de-DE" sz="1800" b="0" i="0" strike="noStrike" noProof="0" err="1">
                <a:solidFill>
                  <a:srgbClr val="5C6971"/>
                </a:solidFill>
                <a:effectLst/>
                <a:latin typeface="+mj-lt"/>
              </a:rPr>
              <a:t>Nameplate</a:t>
            </a:r>
            <a:r>
              <a:rPr lang="de-DE" sz="1800" b="0" i="0" strike="noStrike" noProof="0">
                <a:solidFill>
                  <a:srgbClr val="5C6971"/>
                </a:solidFill>
                <a:effectLst/>
                <a:latin typeface="+mj-lt"/>
              </a:rPr>
              <a:t> Generation</a:t>
            </a:r>
          </a:p>
          <a:p>
            <a:pPr marL="344487" indent="-285750">
              <a:buFont typeface="Arial" panose="020B0604020202020204" pitchFamily="34" charset="0"/>
              <a:buChar char="•"/>
            </a:pPr>
            <a:endParaRPr lang="de-DE" sz="1800" noProof="0">
              <a:latin typeface="+mj-lt"/>
            </a:endParaRPr>
          </a:p>
          <a:p>
            <a:pPr marL="58737" indent="0"/>
            <a:r>
              <a:rPr lang="de-DE" sz="1800" noProof="0">
                <a:latin typeface="+mj-lt"/>
              </a:rPr>
              <a:t>Verantwortung</a:t>
            </a:r>
          </a:p>
          <a:p>
            <a:pPr marL="344487" indent="-285750">
              <a:buFont typeface="Arial" panose="020B0604020202020204" pitchFamily="34" charset="0"/>
              <a:buChar char="•"/>
            </a:pPr>
            <a:r>
              <a:rPr lang="de-DE" sz="1800" b="0" i="0" strike="noStrike" noProof="0">
                <a:solidFill>
                  <a:srgbClr val="5C6971"/>
                </a:solidFill>
                <a:effectLst/>
                <a:latin typeface="+mj-lt"/>
              </a:rPr>
              <a:t>Jeder Entwickler testet sein Modul</a:t>
            </a:r>
            <a:endParaRPr lang="de-DE" sz="1800" noProof="0">
              <a:latin typeface="+mj-lt"/>
            </a:endParaRPr>
          </a:p>
          <a:p>
            <a:pPr marL="344487" indent="-285750">
              <a:buFont typeface="Arial" panose="020B0604020202020204" pitchFamily="34" charset="0"/>
              <a:buChar char="•"/>
            </a:pPr>
            <a:r>
              <a:rPr lang="de-DE" sz="1800" noProof="0">
                <a:latin typeface="+mj-lt"/>
              </a:rPr>
              <a:t>Review durch Software Architekt vor </a:t>
            </a:r>
            <a:r>
              <a:rPr lang="de-DE" sz="1800" noProof="0" err="1">
                <a:latin typeface="+mj-lt"/>
              </a:rPr>
              <a:t>Merge</a:t>
            </a:r>
            <a:endParaRPr lang="de-DE" sz="1800" b="0" i="0" strike="noStrike" noProof="0">
              <a:solidFill>
                <a:srgbClr val="5C6971"/>
              </a:solidFill>
              <a:effectLst/>
              <a:latin typeface="+mj-lt"/>
            </a:endParaRPr>
          </a:p>
          <a:p>
            <a:pPr marL="457200" lvl="1" indent="0" algn="l">
              <a:buNone/>
            </a:pPr>
            <a:endParaRPr lang="de-DE" sz="1800" b="0" i="0" noProof="0">
              <a:solidFill>
                <a:srgbClr val="5C6971"/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noProof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861A0F9-4E7D-3377-F702-B0C55A6AE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noProof="0"/>
              <a:t>Black-Box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72AC330-4679-0D5F-C7E5-96B03AF983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/>
            <a:r>
              <a:rPr lang="de-DE" sz="1800" noProof="0">
                <a:latin typeface="+mj-lt"/>
              </a:rPr>
              <a:t>Anforderungsbasiert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noProof="0">
                <a:latin typeface="+mj-lt"/>
              </a:rPr>
              <a:t>System </a:t>
            </a:r>
            <a:r>
              <a:rPr lang="de-DE" sz="1800" noProof="0" err="1">
                <a:latin typeface="+mj-lt"/>
              </a:rPr>
              <a:t>Requirements</a:t>
            </a:r>
            <a:r>
              <a:rPr lang="de-DE" sz="1800" noProof="0">
                <a:latin typeface="+mj-lt"/>
              </a:rPr>
              <a:t> </a:t>
            </a:r>
            <a:r>
              <a:rPr lang="de-DE" sz="1800" noProof="0" err="1">
                <a:latin typeface="+mj-lt"/>
              </a:rPr>
              <a:t>Specification</a:t>
            </a:r>
            <a:endParaRPr lang="de-DE" sz="1800" b="0" i="0" noProof="0">
              <a:effectLst/>
              <a:latin typeface="+mj-lt"/>
            </a:endParaRPr>
          </a:p>
          <a:p>
            <a:pPr marL="0" indent="0"/>
            <a:endParaRPr lang="de-DE" sz="1800" noProof="0">
              <a:latin typeface="+mj-lt"/>
            </a:endParaRPr>
          </a:p>
          <a:p>
            <a:pPr marL="0" indent="0"/>
            <a:r>
              <a:rPr lang="de-DE" sz="1800" b="0" i="0" noProof="0">
                <a:effectLst/>
                <a:latin typeface="+mj-lt"/>
              </a:rPr>
              <a:t>Testfall- und Testdatenermittlung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>
                <a:latin typeface="+mj-lt"/>
              </a:rPr>
              <a:t>Äquivalenzklassenbildung (ÄK)</a:t>
            </a:r>
            <a:endParaRPr lang="de-DE" sz="1800" b="0" i="0" noProof="0"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noProof="0">
                <a:latin typeface="+mj-lt"/>
              </a:rPr>
              <a:t>Starker ÄK-Test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noProof="0">
                <a:latin typeface="+mj-lt"/>
              </a:rPr>
              <a:t>Paarbildung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noProof="0">
                <a:latin typeface="+mj-lt"/>
              </a:rPr>
              <a:t>Grenzwertanalyse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noProof="0">
              <a:latin typeface="+mj-lt"/>
            </a:endParaRPr>
          </a:p>
          <a:p>
            <a:pPr marL="0" indent="0"/>
            <a:r>
              <a:rPr lang="de-DE" sz="1800" noProof="0">
                <a:latin typeface="+mj-lt"/>
              </a:rPr>
              <a:t>Verantwortung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noProof="0">
                <a:latin typeface="+mj-lt"/>
              </a:rPr>
              <a:t>Durchführung durch Test Manager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B24612-C04A-1667-49E8-F26DB095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1B2639-36E0-3383-CBF0-35A15F699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3571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929CE38C-D94E-C8EE-8C66-B8847A84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/>
          <a:lstStyle/>
          <a:p>
            <a:r>
              <a:rPr lang="de-DE" sz="1800" b="1" kern="150" noProof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Requirements</a:t>
            </a:r>
            <a:r>
              <a:rPr lang="de-DE" sz="1800" b="1" kern="150" noProof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b="1" kern="150" noProof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Traceability</a:t>
            </a:r>
            <a:r>
              <a:rPr lang="de-DE" sz="1800" b="1" kern="150" noProof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Matrix</a:t>
            </a:r>
            <a:endParaRPr lang="de-DE" noProof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786E4888-4D44-BB07-3669-67927928B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0847" y="793416"/>
            <a:ext cx="6815015" cy="5332748"/>
          </a:xfrm>
          <a:noFill/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66527C-73E2-9459-3D72-86BCF9A7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851C8BFC-6068-467A-B9DB-1CAEF2D6E58F}" type="datetime1">
              <a:rPr lang="de-DE" smtClean="0"/>
              <a:pPr>
                <a:spcAft>
                  <a:spcPts val="600"/>
                </a:spcAft>
                <a:defRPr/>
              </a:pPr>
              <a:t>17.05.2023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8D0275E-50FF-AFC5-B6DA-7BCCAF2B31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3" y="6297613"/>
            <a:ext cx="1125415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/>
              <a:t>Seite </a:t>
            </a:r>
            <a:fld id="{D84678E4-144C-46AE-96C2-C935FA5CBCA8}" type="slidenum">
              <a:rPr lang="de-DE" altLang="de-DE" smtClean="0"/>
              <a:pPr>
                <a:spcAft>
                  <a:spcPts val="600"/>
                </a:spcAft>
              </a:pPr>
              <a:t>21</a:t>
            </a:fld>
            <a:endParaRPr lang="de-DE" altLang="de-DE"/>
          </a:p>
        </p:txBody>
      </p:sp>
      <p:graphicFrame>
        <p:nvGraphicFramePr>
          <p:cNvPr id="27" name="Tabelle 26">
            <a:extLst>
              <a:ext uri="{FF2B5EF4-FFF2-40B4-BE49-F238E27FC236}">
                <a16:creationId xmlns:a16="http://schemas.microsoft.com/office/drawing/2014/main" id="{A61ECD1D-7AFC-2CC0-136E-5A3E48018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17465"/>
              </p:ext>
            </p:extLst>
          </p:nvPr>
        </p:nvGraphicFramePr>
        <p:xfrm>
          <a:off x="735496" y="1709606"/>
          <a:ext cx="3527627" cy="3990856"/>
        </p:xfrm>
        <a:graphic>
          <a:graphicData uri="http://schemas.openxmlformats.org/drawingml/2006/table">
            <a:tbl>
              <a:tblPr firstRow="1" firstCol="1" bandRow="1"/>
              <a:tblGrid>
                <a:gridCol w="1579558">
                  <a:extLst>
                    <a:ext uri="{9D8B030D-6E8A-4147-A177-3AD203B41FA5}">
                      <a16:colId xmlns:a16="http://schemas.microsoft.com/office/drawing/2014/main" val="2414188827"/>
                    </a:ext>
                  </a:extLst>
                </a:gridCol>
                <a:gridCol w="1948069">
                  <a:extLst>
                    <a:ext uri="{9D8B030D-6E8A-4147-A177-3AD203B41FA5}">
                      <a16:colId xmlns:a16="http://schemas.microsoft.com/office/drawing/2014/main" val="477760827"/>
                    </a:ext>
                  </a:extLst>
                </a:gridCol>
              </a:tblGrid>
              <a:tr h="5367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Requirement ID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Functionality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574057"/>
                  </a:ext>
                </a:extLst>
              </a:tr>
              <a:tr h="5367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Responsive and compatible GUI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20427"/>
                  </a:ext>
                </a:extLst>
              </a:tr>
              <a:tr h="5367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DNG.GUI.002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Download menu for SVG and PNG format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755503"/>
                  </a:ext>
                </a:extLst>
              </a:tr>
              <a:tr h="2564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DNG.GUI.003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Search functionality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277664"/>
                  </a:ext>
                </a:extLst>
              </a:tr>
              <a:tr h="2564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DNG.GUI.004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Navigation buttons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610308"/>
                  </a:ext>
                </a:extLst>
              </a:tr>
              <a:tr h="2564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DNG.GUI.005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QR-code generator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623468"/>
                  </a:ext>
                </a:extLst>
              </a:tr>
              <a:tr h="2564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DNG.GUI.006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Nameplate generator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273220"/>
                  </a:ext>
                </a:extLst>
              </a:tr>
              <a:tr h="25642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DNG.GUI.007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Error handling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230346"/>
                  </a:ext>
                </a:extLst>
              </a:tr>
              <a:tr h="5367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DNG.PERF.001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293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742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653070B-B0F1-B04D-2020-682EEACD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Inzident Management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0AA974-268F-5274-91DA-E46FF8ED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7F5E39-25BF-4339-ADD5-F4437561E2DD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81F9B6-2D56-9CF2-178C-53FBB3FAE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83BF5DC3-62CF-454E-84AE-94A372A33B95}" type="slidenum">
              <a:rPr lang="de-DE" altLang="de-DE" smtClean="0"/>
              <a:pPr/>
              <a:t>22</a:t>
            </a:fld>
            <a:endParaRPr lang="de-DE" altLang="de-DE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C628F4B-B9BD-EE36-5F22-CF7D50A33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886" y="1801813"/>
            <a:ext cx="7171554" cy="42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13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A0BE784-6B78-8E71-4818-968971B7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b">
            <a:normAutofit/>
          </a:bodyPr>
          <a:lstStyle/>
          <a:p>
            <a:r>
              <a:rPr lang="de-DE" noProof="0"/>
              <a:t>Test Umgebung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9F9DD29-DC2B-49DB-FF8C-54E8363A6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wrap="square" anchor="b">
            <a:normAutofit/>
          </a:bodyPr>
          <a:lstStyle/>
          <a:p>
            <a:r>
              <a:rPr lang="de-DE" noProof="0"/>
              <a:t>Geräte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A924FAC-0151-FD29-1292-7B5454DF4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1232" y="1535113"/>
            <a:ext cx="5388708" cy="639762"/>
          </a:xfrm>
        </p:spPr>
        <p:txBody>
          <a:bodyPr wrap="square" anchor="b">
            <a:normAutofit/>
          </a:bodyPr>
          <a:lstStyle/>
          <a:p>
            <a:r>
              <a:rPr lang="de-DE" noProof="0"/>
              <a:t>Software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45F8CDC-116E-EA4F-C8CC-EDB82D98D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1232" y="2184644"/>
            <a:ext cx="5388708" cy="3951288"/>
          </a:xfrm>
        </p:spPr>
        <p:txBody>
          <a:bodyPr wrap="square" anchor="t">
            <a:normAutofit/>
          </a:bodyPr>
          <a:lstStyle/>
          <a:p>
            <a:r>
              <a:rPr lang="de-DE" sz="1800" noProof="0"/>
              <a:t>Internet Browsers: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/>
              <a:t>Firefox 111.0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/>
              <a:t>Microsoft Edge 110.0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/>
              <a:t>Google Chrome 111.0</a:t>
            </a:r>
            <a:endParaRPr lang="de-DE" sz="1800" noProof="0">
              <a:cs typeface="Arial"/>
            </a:endParaRPr>
          </a:p>
          <a:p>
            <a:endParaRPr lang="de-DE" sz="1800" noProof="0">
              <a:cs typeface="Arial"/>
            </a:endParaRPr>
          </a:p>
          <a:p>
            <a:r>
              <a:rPr lang="de-DE" sz="1800" noProof="0"/>
              <a:t>Handy Applikationen: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 err="1"/>
              <a:t>Camera</a:t>
            </a:r>
            <a:endParaRPr lang="de-DE" sz="1800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/>
              <a:t>Clock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800" noProof="0"/>
          </a:p>
          <a:p>
            <a:pPr marL="0" indent="0"/>
            <a:r>
              <a:rPr lang="de-DE" sz="1800" noProof="0"/>
              <a:t>Eigener AAS-Server</a:t>
            </a:r>
          </a:p>
          <a:p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C8626C-B611-DFC2-16A1-3C41C24C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B1FA66E-00EA-4204-8E89-25FED2A62DA2}" type="datetime1">
              <a:rPr lang="de-DE" smtClean="0"/>
              <a:pPr>
                <a:spcAft>
                  <a:spcPts val="600"/>
                </a:spcAft>
                <a:defRPr/>
              </a:pPr>
              <a:t>17.05.2023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8845CC-6EFA-2158-B75C-343335C6EA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3" y="6297613"/>
            <a:ext cx="1125415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>
                <a:spcAft>
                  <a:spcPts val="600"/>
                </a:spcAft>
              </a:pPr>
              <a:t>23</a:t>
            </a:fld>
            <a:endParaRPr lang="de-DE" altLang="de-DE"/>
          </a:p>
        </p:txBody>
      </p:sp>
      <p:graphicFrame>
        <p:nvGraphicFramePr>
          <p:cNvPr id="17" name="Inhaltsplatzhalter 16">
            <a:extLst>
              <a:ext uri="{FF2B5EF4-FFF2-40B4-BE49-F238E27FC236}">
                <a16:creationId xmlns:a16="http://schemas.microsoft.com/office/drawing/2014/main" id="{D380F23D-7206-6DCA-2200-6E1E7F9E022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70378870"/>
              </p:ext>
            </p:extLst>
          </p:nvPr>
        </p:nvGraphicFramePr>
        <p:xfrm>
          <a:off x="717061" y="2302119"/>
          <a:ext cx="5386755" cy="2612474"/>
        </p:xfrm>
        <a:graphic>
          <a:graphicData uri="http://schemas.openxmlformats.org/drawingml/2006/table">
            <a:tbl>
              <a:tblPr firstRow="1" firstCol="1" bandRow="1"/>
              <a:tblGrid>
                <a:gridCol w="656429">
                  <a:extLst>
                    <a:ext uri="{9D8B030D-6E8A-4147-A177-3AD203B41FA5}">
                      <a16:colId xmlns:a16="http://schemas.microsoft.com/office/drawing/2014/main" val="910898069"/>
                    </a:ext>
                  </a:extLst>
                </a:gridCol>
                <a:gridCol w="1455485">
                  <a:extLst>
                    <a:ext uri="{9D8B030D-6E8A-4147-A177-3AD203B41FA5}">
                      <a16:colId xmlns:a16="http://schemas.microsoft.com/office/drawing/2014/main" val="328563778"/>
                    </a:ext>
                  </a:extLst>
                </a:gridCol>
                <a:gridCol w="3274841">
                  <a:extLst>
                    <a:ext uri="{9D8B030D-6E8A-4147-A177-3AD203B41FA5}">
                      <a16:colId xmlns:a16="http://schemas.microsoft.com/office/drawing/2014/main" val="902466943"/>
                    </a:ext>
                  </a:extLst>
                </a:gridCol>
              </a:tblGrid>
              <a:tr h="346945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Resources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96197"/>
                  </a:ext>
                </a:extLst>
              </a:tr>
              <a:tr h="916079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HP EliteBook 850 G7 Notebook </a:t>
                      </a:r>
                      <a:b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Operating system: Windows 10 Home 64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42489"/>
                  </a:ext>
                </a:extLst>
              </a:tr>
              <a:tr h="631512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MacBook Pro 13”</a:t>
                      </a:r>
                      <a:b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Operating system: MacOS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080868"/>
                  </a:ext>
                </a:extLst>
              </a:tr>
              <a:tr h="346945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Smartphone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Galaxy S20 Ultra 5G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94" marR="92794" marT="1288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86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237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555B337-4378-C42D-D9A3-E8A75FDB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Testbericht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E1E758C-85D2-5A0F-260F-31A581BAAC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516199"/>
              </p:ext>
            </p:extLst>
          </p:nvPr>
        </p:nvGraphicFramePr>
        <p:xfrm>
          <a:off x="938213" y="1801813"/>
          <a:ext cx="105029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9037">
                  <a:extLst>
                    <a:ext uri="{9D8B030D-6E8A-4147-A177-3AD203B41FA5}">
                      <a16:colId xmlns:a16="http://schemas.microsoft.com/office/drawing/2014/main" val="4113178962"/>
                    </a:ext>
                  </a:extLst>
                </a:gridCol>
                <a:gridCol w="2963863">
                  <a:extLst>
                    <a:ext uri="{9D8B030D-6E8A-4147-A177-3AD203B41FA5}">
                      <a16:colId xmlns:a16="http://schemas.microsoft.com/office/drawing/2014/main" val="1325962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tx1"/>
                          </a:solidFill>
                        </a:rPr>
                        <a:t>Test Case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tx1"/>
                          </a:solidFill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013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&lt;TC.INST.001.F&gt;: Access front end on local machine</a:t>
                      </a:r>
                      <a:endParaRPr lang="en-GB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b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44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&lt;TC.CON.001.F&gt;: Connect to AAS-Server via search bar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40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&lt;TC.CON.002.F&gt;: Connect to suggested AAS-Server via search bar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862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&lt;TC.NAV.001.F&gt;: Navigation bar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70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&lt;TC.NAV.002.F&gt;: Browser's navigation buttons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068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&lt;TC.OV.001.F&gt;: Choose asset of asset 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1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&lt;TC.NP.001.F&gt;: Download nameplate in SVG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49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&lt;TC.NP.002.F&gt;: Download nameplate in PNG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954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&lt;TC.PERF.001.F&gt;: Performant under expected or peak loads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08122"/>
                  </a:ext>
                </a:extLst>
              </a:tr>
            </a:tbl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727A5C-CABB-F5D8-5A74-6116CD706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1C8BFC-6068-467A-B9DB-1CAEF2D6E58F}" type="datetime1">
              <a:rPr lang="de-DE" smtClean="0"/>
              <a:pPr>
                <a:defRPr/>
              </a:pPr>
              <a:t>17.05.2023</a:t>
            </a:fld>
            <a:endParaRPr lang="de-DE" sz="140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7EA417-5F39-C553-9E44-B9804CF65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D84678E4-144C-46AE-96C2-C935FA5CBCA8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2919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C7BE648-D1A8-6003-067B-1DBCD1DC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Live Demo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331469-7411-CF13-3A00-D85F8CE3F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4842F-B386-45DB-2E66-279A4827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7B7D7-F624-2E70-0F4D-7D0A58F887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25</a:t>
            </a:fld>
            <a:endParaRPr lang="de-DE" altLang="de-DE"/>
          </a:p>
        </p:txBody>
      </p:sp>
      <p:sp>
        <p:nvSpPr>
          <p:cNvPr id="8" name="Textfeld 7">
            <a:hlinkClick r:id="rId2" action="ppaction://hlinksldjump"/>
            <a:extLst>
              <a:ext uri="{FF2B5EF4-FFF2-40B4-BE49-F238E27FC236}">
                <a16:creationId xmlns:a16="http://schemas.microsoft.com/office/drawing/2014/main" id="{6F418BFE-87D9-9FAD-EBE1-A900EC2508B0}"/>
              </a:ext>
            </a:extLst>
          </p:cNvPr>
          <p:cNvSpPr txBox="1"/>
          <p:nvPr/>
        </p:nvSpPr>
        <p:spPr>
          <a:xfrm>
            <a:off x="9976339" y="5894795"/>
            <a:ext cx="1559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5C6971"/>
                </a:solidFill>
              </a:rPr>
              <a:t>Ersatz </a:t>
            </a:r>
            <a:r>
              <a:rPr lang="en-GB" sz="1200" err="1">
                <a:solidFill>
                  <a:srgbClr val="5C6971"/>
                </a:solidFill>
              </a:rPr>
              <a:t>überspringen</a:t>
            </a:r>
            <a:endParaRPr lang="en-GB" sz="1200">
              <a:solidFill>
                <a:srgbClr val="5C69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80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7020F9-61E1-279A-1885-E57EDA6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7FB9-DB43-67C2-84AF-5015B9D5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1030AA-466C-6134-F949-76A4B45E5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26</a:t>
            </a:fld>
            <a:endParaRPr lang="de-DE" alt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5C4E857-BB65-B15D-4C79-03B64BE1E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218" y="1801813"/>
            <a:ext cx="6258889" cy="4294187"/>
          </a:xfrm>
        </p:spPr>
      </p:pic>
    </p:spTree>
    <p:extLst>
      <p:ext uri="{BB962C8B-B14F-4D97-AF65-F5344CB8AC3E}">
        <p14:creationId xmlns:p14="http://schemas.microsoft.com/office/powerpoint/2010/main" val="3742163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7020F9-61E1-279A-1885-E57EDA6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7FB9-DB43-67C2-84AF-5015B9D5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1030AA-466C-6134-F949-76A4B45E5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27</a:t>
            </a:fld>
            <a:endParaRPr lang="de-DE" alt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C576C67-B400-C7A7-F526-D3470EC19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218" y="1801813"/>
            <a:ext cx="6258889" cy="4294187"/>
          </a:xfrm>
        </p:spPr>
      </p:pic>
    </p:spTree>
    <p:extLst>
      <p:ext uri="{BB962C8B-B14F-4D97-AF65-F5344CB8AC3E}">
        <p14:creationId xmlns:p14="http://schemas.microsoft.com/office/powerpoint/2010/main" val="1710576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7020F9-61E1-279A-1885-E57EDA6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7FB9-DB43-67C2-84AF-5015B9D5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1030AA-466C-6134-F949-76A4B45E5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28</a:t>
            </a:fld>
            <a:endParaRPr lang="de-DE" alt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945528D8-F77E-7100-F1CA-57EE4DD25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301" y="1801813"/>
            <a:ext cx="6896724" cy="4294187"/>
          </a:xfrm>
        </p:spPr>
      </p:pic>
    </p:spTree>
    <p:extLst>
      <p:ext uri="{BB962C8B-B14F-4D97-AF65-F5344CB8AC3E}">
        <p14:creationId xmlns:p14="http://schemas.microsoft.com/office/powerpoint/2010/main" val="245661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7020F9-61E1-279A-1885-E57EDA6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7FB9-DB43-67C2-84AF-5015B9D5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1030AA-466C-6134-F949-76A4B45E5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29</a:t>
            </a:fld>
            <a:endParaRPr lang="de-DE" alt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983EE24-5E70-3BE0-5949-6EA97D526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7453" y="1801813"/>
            <a:ext cx="6584420" cy="4294187"/>
          </a:xfrm>
        </p:spPr>
      </p:pic>
    </p:spTree>
    <p:extLst>
      <p:ext uri="{BB962C8B-B14F-4D97-AF65-F5344CB8AC3E}">
        <p14:creationId xmlns:p14="http://schemas.microsoft.com/office/powerpoint/2010/main" val="334424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0D031-1051-2995-C8B5-AB70D54F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Agenda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B4DE8A-D5E9-139F-3AFE-AC52A1AC2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Master </a:t>
            </a:r>
            <a:r>
              <a:rPr lang="de-DE" b="1" noProof="0" err="1">
                <a:cs typeface="Arial"/>
              </a:rPr>
              <a:t>Usecase</a:t>
            </a: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Produktübersicht</a:t>
            </a:r>
          </a:p>
          <a:p>
            <a:pPr>
              <a:buFont typeface="Arial"/>
              <a:buChar char="•"/>
            </a:pP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Systemarchitektur</a:t>
            </a:r>
          </a:p>
          <a:p>
            <a:pPr>
              <a:buFont typeface="Arial"/>
              <a:buChar char="•"/>
            </a:pP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Testen</a:t>
            </a:r>
          </a:p>
          <a:p>
            <a:pPr>
              <a:buFont typeface="Arial"/>
              <a:buChar char="•"/>
            </a:pP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Demo</a:t>
            </a:r>
          </a:p>
          <a:p>
            <a:pPr>
              <a:buFont typeface="Arial"/>
              <a:buChar char="•"/>
            </a:pPr>
            <a:endParaRPr lang="de-DE" b="1" noProof="0">
              <a:cs typeface="Arial"/>
            </a:endParaRPr>
          </a:p>
          <a:p>
            <a:pPr>
              <a:buFont typeface="Arial"/>
              <a:buChar char="•"/>
            </a:pPr>
            <a:r>
              <a:rPr lang="de-DE" b="1" noProof="0">
                <a:cs typeface="Arial"/>
              </a:rPr>
              <a:t>Fazit und Ausblick</a:t>
            </a:r>
            <a:endParaRPr lang="de-DE" noProof="0">
              <a:cs typeface="Arial"/>
            </a:endParaRPr>
          </a:p>
          <a:p>
            <a:pPr>
              <a:buFont typeface="Arial"/>
              <a:buChar char="•"/>
            </a:pPr>
            <a:endParaRPr lang="de-DE" noProof="0">
              <a:cs typeface="Arial"/>
            </a:endParaRPr>
          </a:p>
          <a:p>
            <a:pPr>
              <a:buFont typeface="Arial"/>
              <a:buChar char="•"/>
            </a:pPr>
            <a:endParaRPr lang="de-DE" noProof="0">
              <a:cs typeface="Arial"/>
            </a:endParaRPr>
          </a:p>
          <a:p>
            <a:pPr>
              <a:buFont typeface="Arial"/>
              <a:buChar char="•"/>
            </a:pPr>
            <a:endParaRPr lang="de-DE" noProof="0">
              <a:cs typeface="Arial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036E3B-02AE-F1AE-C7E7-81E017EDF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3</a:t>
            </a:fld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B4EE28-4222-ECDB-905A-B82780DB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D1B60A-D18A-4A9F-8A10-1B7A4026CF08}" type="datetime1">
              <a:rPr lang="de-DE" smtClean="0"/>
              <a:t>17.05.2023</a:t>
            </a:fld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2427132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7020F9-61E1-279A-1885-E57EDA6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F37FB9-DB43-67C2-84AF-5015B9D5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1030AA-466C-6134-F949-76A4B45E5B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30</a:t>
            </a:fld>
            <a:endParaRPr lang="de-DE" alt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804FF1E-4C49-2661-EAFE-AEE423486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559" y="1801813"/>
            <a:ext cx="6684208" cy="4294187"/>
          </a:xfrm>
        </p:spPr>
      </p:pic>
    </p:spTree>
    <p:extLst>
      <p:ext uri="{BB962C8B-B14F-4D97-AF65-F5344CB8AC3E}">
        <p14:creationId xmlns:p14="http://schemas.microsoft.com/office/powerpoint/2010/main" val="1198143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76E3F9-E34F-F5BF-593A-0AC7C661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Fazit und Ausblick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001ABAE-48CD-1E58-2ACE-EEA725EAC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6C421-8F6C-D91A-C947-3F8AB9A2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4595C8-1F44-CA57-EA77-A1800801F7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85125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B729499-AAD0-B4CE-ECE9-04E33E89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Projekt Statistiken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78CEADF-722A-9AF5-CF33-5D69D37E7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46" y="1801907"/>
            <a:ext cx="4114801" cy="42940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76 </a:t>
            </a:r>
            <a:r>
              <a:rPr lang="de-DE" noProof="0" err="1"/>
              <a:t>Issues</a:t>
            </a:r>
            <a:endParaRPr lang="de-DE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89 Pull </a:t>
            </a:r>
            <a:r>
              <a:rPr lang="de-DE" noProof="0" err="1"/>
              <a:t>Requests</a:t>
            </a:r>
            <a:endParaRPr lang="de-DE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278 </a:t>
            </a:r>
            <a:r>
              <a:rPr lang="de-DE" noProof="0" err="1"/>
              <a:t>Commits</a:t>
            </a:r>
            <a:endParaRPr lang="de-DE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Die meisten </a:t>
            </a:r>
            <a:r>
              <a:rPr lang="de-DE" noProof="0" err="1"/>
              <a:t>Commits</a:t>
            </a:r>
            <a:r>
              <a:rPr lang="de-DE"/>
              <a:t> </a:t>
            </a:r>
            <a:r>
              <a:rPr lang="de-DE" noProof="0"/>
              <a:t>um 12 Uhr und 17 Uhr</a:t>
            </a:r>
            <a:endParaRPr lang="de-DE">
              <a:cs typeface="Arial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A96809-D195-7E4B-2CEC-4D755038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CAF80-18D9-4DB9-8F36-CC126E1BFE1E}" type="datetime1">
              <a:rPr lang="de-DE" smtClean="0"/>
              <a:pPr>
                <a:defRPr/>
              </a:pPr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F47B9B-EBEC-CF10-68C1-59F36EF3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/>
              <a:t>32</a:t>
            </a:fld>
            <a:endParaRPr lang="de-DE" altLang="de-DE"/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DD84E73F-090A-0105-E3BD-385AF7B4A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52161"/>
              </p:ext>
            </p:extLst>
          </p:nvPr>
        </p:nvGraphicFramePr>
        <p:xfrm>
          <a:off x="5716952" y="2627535"/>
          <a:ext cx="5724770" cy="3297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4060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2BCCD93-0FBE-CA6D-DD5E-5762488F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de-DE" err="1"/>
              <a:t>Lessons</a:t>
            </a:r>
            <a:r>
              <a:rPr lang="de-DE"/>
              <a:t> </a:t>
            </a:r>
            <a:r>
              <a:rPr lang="de-DE" err="1"/>
              <a:t>learned</a:t>
            </a:r>
            <a:endParaRPr lang="de-DE" noProof="0" err="1">
              <a:latin typeface="+mj-lt"/>
              <a:ea typeface="+mj-ea"/>
              <a:cs typeface="+mj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C6FB1B3-28CA-6395-F6CD-4A803F874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/>
          <a:lstStyle/>
          <a:p>
            <a:r>
              <a:rPr lang="en-US">
                <a:cs typeface="Arial"/>
              </a:rPr>
              <a:t>Was </a:t>
            </a:r>
            <a:r>
              <a:rPr lang="en-US" err="1">
                <a:cs typeface="Arial"/>
              </a:rPr>
              <a:t>lief</a:t>
            </a:r>
            <a:r>
              <a:rPr lang="en-US">
                <a:cs typeface="Arial"/>
              </a:rPr>
              <a:t> gut?</a:t>
            </a:r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ACFE8F4-3480-7855-AB73-C1513D904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61922"/>
            <a:ext cx="5386754" cy="3564241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Endergebnis</a:t>
            </a:r>
            <a:r>
              <a:rPr lang="de-DE"/>
              <a:t> erfüllt Anforderungen</a:t>
            </a:r>
            <a:endParaRPr lang="de-DE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Aufgaben- und Arbeitsverteilung</a:t>
            </a:r>
            <a:r>
              <a:rPr lang="de-DE" noProof="0"/>
              <a:t>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Nutzung der Möglichkeiten in GitHub</a:t>
            </a:r>
          </a:p>
          <a:p>
            <a:pPr>
              <a:buFont typeface="Arial" panose="020B0604020202020204" pitchFamily="34" charset="0"/>
              <a:buChar char="•"/>
            </a:pPr>
            <a:endParaRPr lang="de-DE" noProof="0"/>
          </a:p>
        </p:txBody>
      </p:sp>
      <p:sp>
        <p:nvSpPr>
          <p:cNvPr id="3" name="Titel 5">
            <a:extLst>
              <a:ext uri="{FF2B5EF4-FFF2-40B4-BE49-F238E27FC236}">
                <a16:creationId xmlns:a16="http://schemas.microsoft.com/office/drawing/2014/main" id="{1705E0C4-66FE-764A-94D6-9A42265DAC00}"/>
              </a:ext>
            </a:extLst>
          </p:cNvPr>
          <p:cNvSpPr txBox="1">
            <a:spLocks/>
          </p:cNvSpPr>
          <p:nvPr/>
        </p:nvSpPr>
        <p:spPr bwMode="auto">
          <a:xfrm>
            <a:off x="6193693" y="1535113"/>
            <a:ext cx="538870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de-DE" sz="2400" b="1" kern="0">
                <a:solidFill>
                  <a:srgbClr val="5C6971"/>
                </a:solidFill>
                <a:latin typeface="+mn-lt"/>
                <a:ea typeface="+mn-ea"/>
                <a:cs typeface="+mn-cs"/>
              </a:rPr>
              <a:t>Was lief schlecht?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E34858EF-1314-986A-C537-B1E12E9F8134}"/>
              </a:ext>
            </a:extLst>
          </p:cNvPr>
          <p:cNvSpPr txBox="1">
            <a:spLocks/>
          </p:cNvSpPr>
          <p:nvPr/>
        </p:nvSpPr>
        <p:spPr bwMode="auto">
          <a:xfrm>
            <a:off x="6193693" y="2561923"/>
            <a:ext cx="5388708" cy="29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rgbClr val="5C6971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30188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562100" indent="-2286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981200" indent="-2286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4384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956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3528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100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sz="2400" kern="0"/>
              <a:t>Ständig neue und verändernde Anforderungen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kern="0"/>
              <a:t>Zeitmanagement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75050F-6FC9-D868-7FC2-915557B2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defRPr/>
            </a:pPr>
            <a:fld id="{CE7CAF80-18D9-4DB9-8F36-CC126E1BFE1E}" type="datetime1">
              <a:rPr lang="de-DE" smtClean="0"/>
              <a:pPr>
                <a:spcAft>
                  <a:spcPts val="600"/>
                </a:spcAft>
                <a:defRPr/>
              </a:pPr>
              <a:t>17.05.2023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EAC4EC-7F68-B728-C0EF-B3CE0DF75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3" y="6297613"/>
            <a:ext cx="1125415" cy="457200"/>
          </a:xfrm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 kern="1200">
                <a:latin typeface="+mn-lt"/>
                <a:ea typeface="+mn-ea"/>
                <a:cs typeface="+mn-cs"/>
              </a:rPr>
              <a:t>Seite </a:t>
            </a:r>
            <a:fld id="{F4D7B133-D17F-4EA6-B6E4-E1A0A21FCDC1}" type="slidenum">
              <a:rPr lang="de-DE" altLang="de-DE" kern="120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33</a:t>
            </a:fld>
            <a:endParaRPr lang="de-DE" altLang="de-DE" kern="1200">
              <a:latin typeface="+mn-lt"/>
              <a:ea typeface="+mn-ea"/>
              <a:cs typeface="+mn-cs"/>
            </a:endParaRPr>
          </a:p>
        </p:txBody>
      </p:sp>
      <p:pic>
        <p:nvPicPr>
          <p:cNvPr id="10" name="Graphic 10" descr="Daumen hoch-Zeichen mit einfarbiger Füllung">
            <a:extLst>
              <a:ext uri="{FF2B5EF4-FFF2-40B4-BE49-F238E27FC236}">
                <a16:creationId xmlns:a16="http://schemas.microsoft.com/office/drawing/2014/main" id="{969C1963-65B6-756D-582C-4FADE3EE2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8039" y="1532466"/>
            <a:ext cx="914400" cy="914400"/>
          </a:xfrm>
          <a:prstGeom prst="rect">
            <a:avLst/>
          </a:prstGeom>
        </p:spPr>
      </p:pic>
      <p:pic>
        <p:nvPicPr>
          <p:cNvPr id="11" name="Graphic 11" descr="Daumen runter mit einfarbiger Füllung">
            <a:extLst>
              <a:ext uri="{FF2B5EF4-FFF2-40B4-BE49-F238E27FC236}">
                <a16:creationId xmlns:a16="http://schemas.microsoft.com/office/drawing/2014/main" id="{EA63AA3F-9C68-DE7A-F163-15B68A528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9009" y="15301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92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18EE0-7E67-A7B8-C0D2-AF2BE129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B17623-CEDA-7BF4-C021-9FC39D701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err="1"/>
              <a:t>Viel</a:t>
            </a:r>
            <a:r>
              <a:rPr lang="en-GB"/>
              <a:t> </a:t>
            </a:r>
            <a:r>
              <a:rPr lang="en-GB" err="1"/>
              <a:t>Spielraum</a:t>
            </a:r>
            <a:r>
              <a:rPr lang="en-GB"/>
              <a:t> </a:t>
            </a:r>
            <a:r>
              <a:rPr lang="en-GB" err="1"/>
              <a:t>zur</a:t>
            </a:r>
            <a:r>
              <a:rPr lang="en-GB"/>
              <a:t> </a:t>
            </a:r>
            <a:r>
              <a:rPr lang="en-GB" err="1"/>
              <a:t>weiteren</a:t>
            </a:r>
            <a:r>
              <a:rPr lang="en-GB"/>
              <a:t> </a:t>
            </a:r>
            <a:r>
              <a:rPr lang="en-GB" err="1"/>
              <a:t>Entwicklung</a:t>
            </a:r>
            <a:endParaRPr lang="en-GB"/>
          </a:p>
          <a:p>
            <a:pPr>
              <a:buFont typeface="Arial" panose="020B0604020202020204" pitchFamily="34" charset="0"/>
              <a:buChar char="•"/>
            </a:pPr>
            <a:r>
              <a:rPr lang="en-GB" err="1"/>
              <a:t>Vorhandene</a:t>
            </a:r>
            <a:r>
              <a:rPr lang="en-GB"/>
              <a:t> Issues </a:t>
            </a:r>
            <a:r>
              <a:rPr lang="en-GB" err="1"/>
              <a:t>bearbeiten</a:t>
            </a:r>
            <a:endParaRPr lang="en-GB"/>
          </a:p>
          <a:p>
            <a:pPr>
              <a:buFont typeface="Arial" panose="020B0604020202020204" pitchFamily="34" charset="0"/>
              <a:buChar char="•"/>
            </a:pPr>
            <a:r>
              <a:rPr lang="en-GB" err="1"/>
              <a:t>Kombination</a:t>
            </a:r>
            <a:r>
              <a:rPr lang="en-GB"/>
              <a:t> von “Viewer” und “Generator”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81A517-08AF-E66A-73B2-EF3245CF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3809FC-8155-F98D-8E29-35040115F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34</a:t>
            </a:fld>
            <a:endParaRPr lang="de-DE" altLang="de-DE"/>
          </a:p>
        </p:txBody>
      </p:sp>
      <p:pic>
        <p:nvPicPr>
          <p:cNvPr id="6" name="Graphic 8" descr="Held männlich mit einfarbiger Füllung">
            <a:extLst>
              <a:ext uri="{FF2B5EF4-FFF2-40B4-BE49-F238E27FC236}">
                <a16:creationId xmlns:a16="http://schemas.microsoft.com/office/drawing/2014/main" id="{4BE73694-96FA-0B52-87BC-8590E61C5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419" y="2173515"/>
            <a:ext cx="3950304" cy="39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20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7ED6E-6B04-F792-C58D-BD4687A4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Verwendete Referenzen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ED4DCD-5A05-F7C9-4668-7A03DA031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241-0-25_2020-0016_Druckmanuskript_Digitales_Typenschild.pdf</a:t>
            </a:r>
          </a:p>
          <a:p>
            <a:pPr>
              <a:buFont typeface="Arial" panose="020B0604020202020204" pitchFamily="34" charset="0"/>
              <a:buChar char="•"/>
            </a:pPr>
            <a:endParaRPr lang="de-DE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DIN_SPEC_91406.pdf</a:t>
            </a:r>
          </a:p>
          <a:p>
            <a:pPr>
              <a:buFont typeface="Arial" panose="020B0604020202020204" pitchFamily="34" charset="0"/>
              <a:buChar char="•"/>
            </a:pPr>
            <a:endParaRPr lang="de-DE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IDTA 2006-1-1_Submodel_Digital Nameplate_Review.docx</a:t>
            </a:r>
          </a:p>
          <a:p>
            <a:pPr>
              <a:buFont typeface="Arial" panose="020B0604020202020204" pitchFamily="34" charset="0"/>
              <a:buChar char="•"/>
            </a:pPr>
            <a:endParaRPr lang="de-DE" noProof="0"/>
          </a:p>
          <a:p>
            <a:pPr>
              <a:buFont typeface="Arial" panose="020B0604020202020204" pitchFamily="34" charset="0"/>
              <a:buChar char="•"/>
            </a:pPr>
            <a:r>
              <a:rPr lang="de-DE" noProof="0"/>
              <a:t>IEC_63365_ED1_DigitalNameplate.pdf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2B6012-C7BC-A8F6-0B63-CB8FB6CD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4B7168-EB50-42D7-BF7E-99D5BD027017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EDFF36-0479-6507-31FB-248E8A622C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106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F1163-ED24-0156-686F-6D373477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Fragen und Feedback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C2A6F7-848F-2AE2-1F79-00BE3D0A0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00E610-D14C-9868-88CE-DF286124E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36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1FCB4F-0374-5D1E-E2A0-C1D40DFE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BE29C4-30A3-4823-9FFF-FD4776A62D40}" type="datetime1">
              <a:rPr lang="de-DE" smtClean="0"/>
              <a:t>17.05.2023</a:t>
            </a:fld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419036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D6BEB6E7-303B-35A1-04F9-465BBE99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Projektkontext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5B0FED59-0D40-FE60-663E-DF999828E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de-DE" noProof="0"/>
              <a:t>Asset Administration Shell:	</a:t>
            </a:r>
            <a:endParaRPr lang="de-DE" noProof="0">
              <a:cs typeface="Arial"/>
            </a:endParaRPr>
          </a:p>
          <a:p>
            <a:pPr marL="683895" lvl="1" indent="-285750">
              <a:buFont typeface="Courier New"/>
              <a:buChar char="o"/>
            </a:pPr>
            <a:r>
              <a:rPr lang="de-DE" noProof="0">
                <a:solidFill>
                  <a:srgbClr val="5C6971"/>
                </a:solidFill>
              </a:rPr>
              <a:t>Verwaltung von Bauteilen / Bauteilgruppen / Maschinen</a:t>
            </a:r>
            <a:endParaRPr lang="de-DE" noProof="0">
              <a:solidFill>
                <a:srgbClr val="5C6971"/>
              </a:solidFill>
              <a:cs typeface="Arial"/>
            </a:endParaRPr>
          </a:p>
          <a:p>
            <a:pPr marL="683895" lvl="1" indent="-285750">
              <a:buFont typeface="Courier New"/>
              <a:buChar char="o"/>
            </a:pPr>
            <a:r>
              <a:rPr lang="de-DE" noProof="0">
                <a:solidFill>
                  <a:srgbClr val="5C6971"/>
                </a:solidFill>
              </a:rPr>
              <a:t>“Digital Twin” der realen Objekte</a:t>
            </a:r>
            <a:endParaRPr lang="de-DE" noProof="0">
              <a:solidFill>
                <a:srgbClr val="5C6971"/>
              </a:solidFill>
              <a:cs typeface="Arial"/>
            </a:endParaRPr>
          </a:p>
          <a:p>
            <a:pPr marL="741045" lvl="1" indent="-342900">
              <a:buFont typeface="Courier New"/>
              <a:buChar char="o"/>
            </a:pPr>
            <a:r>
              <a:rPr lang="de-DE" noProof="0">
                <a:solidFill>
                  <a:srgbClr val="5C6971"/>
                </a:solidFill>
              </a:rPr>
              <a:t>Erreichbar über eine REST-API</a:t>
            </a:r>
            <a:endParaRPr lang="de-DE" noProof="0">
              <a:solidFill>
                <a:srgbClr val="5C6971"/>
              </a:solidFill>
              <a:cs typeface="Arial"/>
            </a:endParaRPr>
          </a:p>
          <a:p>
            <a:pPr marL="0" indent="0"/>
            <a:endParaRPr lang="de-DE" noProof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noProof="0" err="1"/>
              <a:t>Nameplate</a:t>
            </a:r>
            <a:r>
              <a:rPr lang="de-DE" noProof="0"/>
              <a:t> Submodell:</a:t>
            </a:r>
            <a:endParaRPr lang="de-DE" noProof="0">
              <a:cs typeface="Arial"/>
            </a:endParaRPr>
          </a:p>
          <a:p>
            <a:pPr marL="683895" lvl="1" indent="-285750">
              <a:buFont typeface="Courier New"/>
              <a:buChar char="o"/>
            </a:pPr>
            <a:r>
              <a:rPr lang="de-DE" noProof="0">
                <a:solidFill>
                  <a:srgbClr val="5C6971"/>
                </a:solidFill>
              </a:rPr>
              <a:t>Beinhaltet Daten über ein Asset</a:t>
            </a:r>
            <a:endParaRPr lang="de-DE" noProof="0">
              <a:solidFill>
                <a:srgbClr val="5C6971"/>
              </a:solidFill>
              <a:cs typeface="Arial"/>
            </a:endParaRPr>
          </a:p>
          <a:p>
            <a:pPr marL="398145" lvl="1" indent="0">
              <a:buNone/>
            </a:pPr>
            <a:r>
              <a:rPr lang="de-DE" noProof="0">
                <a:solidFill>
                  <a:srgbClr val="5C6971"/>
                </a:solidFill>
              </a:rPr>
              <a:t>      z.B. Hersteller, Seriennummer, Betriebsrichtlinien, Zertifizierungen etc. </a:t>
            </a:r>
            <a:endParaRPr lang="de-DE" noProof="0">
              <a:solidFill>
                <a:srgbClr val="5C6971"/>
              </a:solidFill>
              <a:cs typeface="Arial"/>
            </a:endParaRPr>
          </a:p>
          <a:p>
            <a:r>
              <a:rPr lang="de-DE" noProof="0"/>
              <a:t>		</a:t>
            </a:r>
            <a:endParaRPr lang="de-DE" noProof="0">
              <a:cs typeface="Arial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16271C-9749-48F6-3D93-EDB633BFB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4</a:t>
            </a:fld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046213-54AF-7862-2AA5-6A19A9E6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CE0FD9-B0F1-4FD3-9682-DB4F4F203EEE}" type="datetime1">
              <a:rPr lang="de-DE" smtClean="0"/>
              <a:t>17.05.2023</a:t>
            </a:fld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00732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391A4-0078-097C-00DA-D9AE8057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>
                <a:cs typeface="Arial"/>
              </a:rPr>
              <a:t>Projektziel</a:t>
            </a:r>
            <a:endParaRPr lang="de-DE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1334A-AAC4-E3DA-70C6-970F88E8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de-DE" noProof="0" err="1">
                <a:cs typeface="Arial"/>
              </a:rPr>
              <a:t>Nameplates</a:t>
            </a:r>
            <a:r>
              <a:rPr lang="de-DE" noProof="0">
                <a:cs typeface="Arial"/>
              </a:rPr>
              <a:t> anhand einer gegebenen Datenquelle auf der Basis vom DIN-Standard, einer REST-API und einem AAS-Server</a:t>
            </a:r>
          </a:p>
          <a:p>
            <a:pPr>
              <a:buFont typeface="Arial"/>
              <a:buChar char="•"/>
            </a:pPr>
            <a:endParaRPr lang="de-DE" noProof="0">
              <a:cs typeface="Arial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E612F5-44D6-A7F2-A3BB-3870B098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E31998-C56F-443F-8A5F-FA526115A89C}" type="datetime1">
              <a:rPr lang="de-DE" smtClean="0"/>
              <a:t>17.05.2023</a:t>
            </a:fld>
            <a:endParaRPr lang="de-DE" sz="140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64D164A-B534-1B80-6F82-D07D6363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5498" y="2922591"/>
            <a:ext cx="4844582" cy="311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A06E2E-D6C9-4700-4B63-AC773DCFC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21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5A0C51-91D1-C3B6-5D4F-7F675C1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/>
          <a:p>
            <a:r>
              <a:rPr lang="de-DE" noProof="0" err="1">
                <a:cs typeface="Arial"/>
              </a:rPr>
              <a:t>ProduktÜbersicht</a:t>
            </a:r>
            <a:endParaRPr lang="de-DE" noProof="0">
              <a:cs typeface="Arial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3265E49-F21C-982A-222D-95C6E7704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6E183-FDEB-0DA4-E101-3F5866A4E8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C2FB32D-6705-427F-A20E-15A7EEC88A7F}" type="datetime1">
              <a:rPr lang="de-DE" smtClean="0"/>
              <a:t>17.05.2023</a:t>
            </a:fld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5DB5283-06D8-0B1F-6CD8-5741F2F7A3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20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2D73-82C4-F7ED-AE24-2508C74C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845" y="1080294"/>
            <a:ext cx="10503877" cy="533353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noProof="0"/>
              <a:t>Funktionalen Anforderungen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7361-DC35-48AC-1A4F-6F0773BDC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46" y="2438400"/>
            <a:ext cx="5158154" cy="3657600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800" noProof="0"/>
              <a:t>Suche nach Asset oder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/>
              <a:t>Navigation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 err="1"/>
              <a:t>Nameplate</a:t>
            </a:r>
            <a:r>
              <a:rPr lang="de-DE" sz="1800" noProof="0"/>
              <a:t> und </a:t>
            </a:r>
            <a:r>
              <a:rPr lang="de-DE" sz="1800"/>
              <a:t>QR-Code</a:t>
            </a:r>
            <a:r>
              <a:rPr lang="de-DE" sz="1800" noProof="0"/>
              <a:t> Generator</a:t>
            </a:r>
            <a:endParaRPr lang="de-DE" sz="1800" noProof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800" noProof="0"/>
              <a:t>Download </a:t>
            </a:r>
            <a:r>
              <a:rPr lang="de-DE" sz="1800"/>
              <a:t>Menü für SVG-</a:t>
            </a:r>
            <a:r>
              <a:rPr lang="de-DE" sz="1800" noProof="0"/>
              <a:t> and </a:t>
            </a:r>
            <a:r>
              <a:rPr lang="de-DE" sz="1800"/>
              <a:t>PNG-Format</a:t>
            </a:r>
            <a:endParaRPr lang="de-DE" sz="1800" noProof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800">
                <a:cs typeface="Arial"/>
              </a:rPr>
              <a:t>Error Message</a:t>
            </a:r>
            <a:endParaRPr lang="de-DE" sz="1800" noProof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800">
                <a:cs typeface="Arial"/>
              </a:rPr>
              <a:t>Laden einer Website unter sieben Sekunden</a:t>
            </a:r>
          </a:p>
          <a:p>
            <a:endParaRPr lang="de-DE">
              <a:cs typeface="Arial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0366467-78B2-FADD-AE5A-60EBEDCC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921" y="1080294"/>
            <a:ext cx="3393495" cy="4990434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3145-D891-45CD-D5D9-BBEFD8C340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CE7CAF80-18D9-4DB9-8F36-CC126E1BFE1E}" type="datetime1">
              <a:rPr lang="de-DE" smtClean="0"/>
              <a:pPr>
                <a:spcAft>
                  <a:spcPts val="600"/>
                </a:spcAft>
                <a:defRPr/>
              </a:pPr>
              <a:t>17.05.2023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DB5F-D8C0-09D6-0478-CDAC18B3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3" y="6297613"/>
            <a:ext cx="1125415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/>
              <a:t>Seite </a:t>
            </a:r>
            <a:fld id="{F4D7B133-D17F-4EA6-B6E4-E1A0A21FCDC1}" type="slidenum">
              <a:rPr lang="de-DE" altLang="de-DE" smtClean="0"/>
              <a:pPr>
                <a:spcAft>
                  <a:spcPts val="600"/>
                </a:spcAft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5582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1ED9-342B-63EA-6152-6E9955EF3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845" y="1080294"/>
            <a:ext cx="10503877" cy="533353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noProof="0"/>
              <a:t>Home Page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75D29FB-0E29-A119-53C4-68C88AE15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989" y="1617975"/>
            <a:ext cx="8809662" cy="4574368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AD989-A58A-8206-1426-84BFF46A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1" y="412750"/>
            <a:ext cx="2426677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B1FA66E-00EA-4204-8E89-25FED2A62DA2}" type="datetime1">
              <a:rPr lang="de-DE" smtClean="0"/>
              <a:pPr>
                <a:spcAft>
                  <a:spcPts val="600"/>
                </a:spcAft>
                <a:defRPr/>
              </a:pPr>
              <a:t>17.05.2023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83E43-75DD-2FB9-1A91-4E2E19874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3" y="6297613"/>
            <a:ext cx="1125415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/>
              <a:t>Seite </a:t>
            </a:r>
            <a:fld id="{9790DF0C-26B5-4709-84C7-3DE6E5CDD058}" type="slidenum">
              <a:rPr lang="de-DE" altLang="de-DE"/>
              <a:pPr>
                <a:spcAft>
                  <a:spcPts val="600"/>
                </a:spcAft>
              </a:pPr>
              <a:t>8</a:t>
            </a:fld>
            <a:endParaRPr lang="de-DE" altLang="de-DE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6701D58E-C2C8-F665-65DD-D4B5FF580F75}"/>
              </a:ext>
            </a:extLst>
          </p:cNvPr>
          <p:cNvSpPr/>
          <p:nvPr/>
        </p:nvSpPr>
        <p:spPr bwMode="auto">
          <a:xfrm>
            <a:off x="1740341" y="3578087"/>
            <a:ext cx="2305573" cy="176082"/>
          </a:xfrm>
          <a:prstGeom prst="rightArrow">
            <a:avLst>
              <a:gd name="adj1" fmla="val 50000"/>
              <a:gd name="adj2" fmla="val 114582"/>
            </a:avLst>
          </a:prstGeom>
          <a:solidFill>
            <a:srgbClr val="E2001A"/>
          </a:solidFill>
          <a:ln>
            <a:solidFill>
              <a:srgbClr val="E2001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3282FE-49C1-610D-B3BF-69DC9F40979B}"/>
              </a:ext>
            </a:extLst>
          </p:cNvPr>
          <p:cNvSpPr/>
          <p:nvPr/>
        </p:nvSpPr>
        <p:spPr bwMode="auto">
          <a:xfrm>
            <a:off x="4093265" y="3349487"/>
            <a:ext cx="4005470" cy="576470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1268E53-D04E-A222-9B99-3F8E86BD7278}"/>
              </a:ext>
            </a:extLst>
          </p:cNvPr>
          <p:cNvSpPr txBox="1"/>
          <p:nvPr/>
        </p:nvSpPr>
        <p:spPr>
          <a:xfrm>
            <a:off x="1689349" y="3244334"/>
            <a:ext cx="21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err="1">
                <a:solidFill>
                  <a:srgbClr val="5C6971"/>
                </a:solidFill>
                <a:effectLst/>
                <a:latin typeface="+mj-lt"/>
              </a:rPr>
              <a:t>Suche</a:t>
            </a:r>
            <a:r>
              <a:rPr lang="en-US" b="0" i="0">
                <a:solidFill>
                  <a:srgbClr val="5C6971"/>
                </a:solidFill>
                <a:effectLst/>
                <a:latin typeface="+mj-lt"/>
              </a:rPr>
              <a:t> für Server</a:t>
            </a:r>
            <a:r>
              <a:rPr lang="de-DE">
                <a:solidFill>
                  <a:srgbClr val="5C6971"/>
                </a:solidFill>
                <a:latin typeface="+mj-lt"/>
              </a:rPr>
              <a:t>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D5BC9C4-9CCD-3568-CD9E-F03428FF6CD2}"/>
              </a:ext>
            </a:extLst>
          </p:cNvPr>
          <p:cNvSpPr/>
          <p:nvPr/>
        </p:nvSpPr>
        <p:spPr bwMode="auto">
          <a:xfrm>
            <a:off x="9442174" y="1969631"/>
            <a:ext cx="1056837" cy="982291"/>
          </a:xfrm>
          <a:prstGeom prst="rect">
            <a:avLst/>
          </a:prstGeom>
          <a:noFill/>
          <a:ln>
            <a:solidFill>
              <a:srgbClr val="E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944F1F9-BB30-9C07-6BF8-E81380D60AC7}"/>
              </a:ext>
            </a:extLst>
          </p:cNvPr>
          <p:cNvSpPr txBox="1"/>
          <p:nvPr/>
        </p:nvSpPr>
        <p:spPr>
          <a:xfrm>
            <a:off x="9313947" y="2980155"/>
            <a:ext cx="165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5C6971"/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420645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68484-CAFF-2726-0C9F-75BC5475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Home Page – Vorgeschlagene Server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1761251-1FC3-4720-180D-D225EAC63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851" y="1801813"/>
            <a:ext cx="8127624" cy="429418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040973-11CD-C3D1-8C27-9BF01E56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17.05.2023</a:t>
            </a:fld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201C24-8E48-39C4-0EB1-A168F365DE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04974456"/>
      </p:ext>
    </p:extLst>
  </p:cSld>
  <p:clrMapOvr>
    <a:masterClrMapping/>
  </p:clrMapOvr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0BC5D7F28A59144B0F9EAB0BC3F9A8D" ma:contentTypeVersion="9" ma:contentTypeDescription="Ein neues Dokument erstellen." ma:contentTypeScope="" ma:versionID="d61f42eab9a49463c944b0baa3ac46ac">
  <xsd:schema xmlns:xsd="http://www.w3.org/2001/XMLSchema" xmlns:xs="http://www.w3.org/2001/XMLSchema" xmlns:p="http://schemas.microsoft.com/office/2006/metadata/properties" xmlns:ns3="5c41234c-bf55-4ac6-b914-3e3e83017e4a" xmlns:ns4="416394de-ef24-4dc1-9c00-4e8c5871f4c6" targetNamespace="http://schemas.microsoft.com/office/2006/metadata/properties" ma:root="true" ma:fieldsID="2f975b288f50468dfb45ccf6fe5675a1" ns3:_="" ns4:_="">
    <xsd:import namespace="5c41234c-bf55-4ac6-b914-3e3e83017e4a"/>
    <xsd:import namespace="416394de-ef24-4dc1-9c00-4e8c5871f4c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41234c-bf55-4ac6-b914-3e3e83017e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6394de-ef24-4dc1-9c00-4e8c5871f4c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534DA9-3D2D-4D43-B74C-BB65569A49C4}">
  <ds:schemaRefs>
    <ds:schemaRef ds:uri="416394de-ef24-4dc1-9c00-4e8c5871f4c6"/>
    <ds:schemaRef ds:uri="5c41234c-bf55-4ac6-b914-3e3e83017e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0A2B7BD-CFD6-41CE-B6FA-71F92F4158FD}">
  <ds:schemaRefs>
    <ds:schemaRef ds:uri="416394de-ef24-4dc1-9c00-4e8c5871f4c6"/>
    <ds:schemaRef ds:uri="5c41234c-bf55-4ac6-b914-3e3e83017e4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EC53D9D-3FA1-414E-9A80-F612B194B6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807</Words>
  <Application>Microsoft Office PowerPoint</Application>
  <PresentationFormat>Breitbild</PresentationFormat>
  <Paragraphs>293</Paragraphs>
  <Slides>36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Calibri</vt:lpstr>
      <vt:lpstr>Courier New</vt:lpstr>
      <vt:lpstr>Wingdings</vt:lpstr>
      <vt:lpstr>Leere Präsentation</vt:lpstr>
      <vt:lpstr>Team 2 - AAS Digital Nameplate</vt:lpstr>
      <vt:lpstr>PowerPoint-Präsentation</vt:lpstr>
      <vt:lpstr>Agenda</vt:lpstr>
      <vt:lpstr>Projektkontext</vt:lpstr>
      <vt:lpstr>Projektziel</vt:lpstr>
      <vt:lpstr>ProduktÜbersicht</vt:lpstr>
      <vt:lpstr>Funktionalen Anforderungen</vt:lpstr>
      <vt:lpstr>Home Page</vt:lpstr>
      <vt:lpstr>Home Page – Vorgeschlagene Server</vt:lpstr>
      <vt:lpstr>Übersicht Assets</vt:lpstr>
      <vt:lpstr>Asset Details - Nameplate</vt:lpstr>
      <vt:lpstr>Asset Details – Weitere Informationen</vt:lpstr>
      <vt:lpstr>SystemArchitektur</vt:lpstr>
      <vt:lpstr>System Architektur - Systemverteilung</vt:lpstr>
      <vt:lpstr>Module</vt:lpstr>
      <vt:lpstr>MOD01 – Web Interface</vt:lpstr>
      <vt:lpstr>MOD02 – Data Acquisition</vt:lpstr>
      <vt:lpstr>MOD03 – Nameplate Generation</vt:lpstr>
      <vt:lpstr>Testen</vt:lpstr>
      <vt:lpstr>Testentwurfsverfahren</vt:lpstr>
      <vt:lpstr>Requirements Traceability Matrix</vt:lpstr>
      <vt:lpstr>Inzident Management</vt:lpstr>
      <vt:lpstr>Test Umgebung</vt:lpstr>
      <vt:lpstr>Testbericht</vt:lpstr>
      <vt:lpstr>Live Demo</vt:lpstr>
      <vt:lpstr>Demo</vt:lpstr>
      <vt:lpstr>Demo</vt:lpstr>
      <vt:lpstr>Demo</vt:lpstr>
      <vt:lpstr>Demo</vt:lpstr>
      <vt:lpstr>Demo</vt:lpstr>
      <vt:lpstr>Fazit und Ausblick</vt:lpstr>
      <vt:lpstr>Projekt Statistiken</vt:lpstr>
      <vt:lpstr>Lessons learned</vt:lpstr>
      <vt:lpstr>Ausblick</vt:lpstr>
      <vt:lpstr>Verwendete Referenzen</vt:lpstr>
      <vt:lpstr>Fragen und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TINF21C_Team2_Praesentation_S3</dc:title>
  <dc:creator>Kuge Mika (inf21059)</dc:creator>
  <cp:lastModifiedBy>Kuge Mika (inf21059)</cp:lastModifiedBy>
  <cp:revision>1</cp:revision>
  <dcterms:created xsi:type="dcterms:W3CDTF">2022-10-23T13:03:41Z</dcterms:created>
  <dcterms:modified xsi:type="dcterms:W3CDTF">2023-05-17T19:32:24Z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0x01010020BC5D7F28A59144B0F9EAB0BC3F9A8D</vt:lpwstr>
  </property>
  <property fmtid="{D5CDD505-2E9C-101B-9397-08002B2CF9AE}" pid="3" name="MSIP_Label_924dbb1d-991d-4bbd-aad5-33bac1d8ffaf_Enabled">
    <vt:lpwstr>true</vt:lpwstr>
  </property>
  <property fmtid="{D5CDD505-2E9C-101B-9397-08002B2CF9AE}" pid="4" name="MSIP_Label_924dbb1d-991d-4bbd-aad5-33bac1d8ffaf_SetDate">
    <vt:lpwstr>2023-05-17T09:02:50Z</vt:lpwstr>
  </property>
  <property fmtid="{D5CDD505-2E9C-101B-9397-08002B2CF9AE}" pid="5" name="MSIP_Label_924dbb1d-991d-4bbd-aad5-33bac1d8ffaf_Method">
    <vt:lpwstr>Standard</vt:lpwstr>
  </property>
  <property fmtid="{D5CDD505-2E9C-101B-9397-08002B2CF9AE}" pid="6" name="MSIP_Label_924dbb1d-991d-4bbd-aad5-33bac1d8ffaf_Name">
    <vt:lpwstr>924dbb1d-991d-4bbd-aad5-33bac1d8ffaf</vt:lpwstr>
  </property>
  <property fmtid="{D5CDD505-2E9C-101B-9397-08002B2CF9AE}" pid="7" name="MSIP_Label_924dbb1d-991d-4bbd-aad5-33bac1d8ffaf_SiteId">
    <vt:lpwstr>9652d7c2-1ccf-4940-8151-4a92bd474ed0</vt:lpwstr>
  </property>
  <property fmtid="{D5CDD505-2E9C-101B-9397-08002B2CF9AE}" pid="8" name="MSIP_Label_924dbb1d-991d-4bbd-aad5-33bac1d8ffaf_ActionId">
    <vt:lpwstr>ecdeecde-6a1c-43e7-af28-4c59cfcf7595</vt:lpwstr>
  </property>
  <property fmtid="{D5CDD505-2E9C-101B-9397-08002B2CF9AE}" pid="9" name="MSIP_Label_924dbb1d-991d-4bbd-aad5-33bac1d8ffaf_ContentBits">
    <vt:lpwstr>1</vt:lpwstr>
  </property>
</Properties>
</file>